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99" r:id="rId4"/>
    <p:sldId id="300" r:id="rId5"/>
    <p:sldId id="30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96"/>
    <p:restoredTop sz="94658"/>
  </p:normalViewPr>
  <p:slideViewPr>
    <p:cSldViewPr snapToGrid="0" snapToObjects="1">
      <p:cViewPr varScale="1">
        <p:scale>
          <a:sx n="192" d="100"/>
          <a:sy n="192" d="100"/>
        </p:scale>
        <p:origin x="36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130425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About Rubber Fab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Leading Innovator of Sanitary Gaskets, Hoses, Hose Assemblies and Pump Parts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Rubber Fab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35217"/>
            <a:ext cx="8229600" cy="1437861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Founded in 1995 by Robert DuPont, Sr. and Patrick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Parisi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Relocated to our state of the art facility in Sparta, NJ in 2008.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Took over the entire building to expand capabilities in 2016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A90789-1B41-B144-8A4E-FAB99D1A4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359" y="2261505"/>
            <a:ext cx="5977282" cy="263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3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Garlock Acquires Rubber Fab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Font typeface="Wingdings" pitchFamily="2" charset="2"/>
              <a:buNone/>
            </a:pPr>
            <a:r>
              <a:rPr lang="en-GB" altLang="en-US" sz="2400" dirty="0" err="1">
                <a:ea typeface="ＭＳ Ｐゴシック" panose="020B0600070205080204" pitchFamily="34" charset="-128"/>
              </a:rPr>
              <a:t>EnPro</a:t>
            </a:r>
            <a:r>
              <a:rPr lang="en-GB" altLang="en-US" sz="2400" dirty="0">
                <a:ea typeface="ＭＳ Ｐゴシック" panose="020B0600070205080204" pitchFamily="34" charset="-128"/>
              </a:rPr>
              <a:t> Industries Inc., a leading manufacturer of engineered industrial products, announced it has acquired the assets of Rubber Fab Gasket &amp; </a:t>
            </a:r>
            <a:r>
              <a:rPr lang="en-GB" altLang="en-US" sz="2400" dirty="0" err="1">
                <a:ea typeface="ＭＳ Ｐゴシック" panose="020B0600070205080204" pitchFamily="34" charset="-128"/>
              </a:rPr>
              <a:t>Molding</a:t>
            </a:r>
            <a:r>
              <a:rPr lang="en-GB" altLang="en-US" sz="2400" dirty="0">
                <a:ea typeface="ＭＳ Ｐゴシック" panose="020B0600070205080204" pitchFamily="34" charset="-128"/>
              </a:rPr>
              <a:t>, Inc., a privately-held company offering a full range of high performance sanitary gaskets, hoses and fittings for the hygienic process industries. Rubber Fab will become part of </a:t>
            </a:r>
            <a:r>
              <a:rPr lang="en-GB" altLang="en-US" sz="2400" dirty="0" err="1">
                <a:ea typeface="ＭＳ Ｐゴシック" panose="020B0600070205080204" pitchFamily="34" charset="-128"/>
              </a:rPr>
              <a:t>EnPro’s</a:t>
            </a:r>
            <a:r>
              <a:rPr lang="en-GB" altLang="en-US" sz="2400" dirty="0">
                <a:ea typeface="ＭＳ Ｐゴシック" panose="020B0600070205080204" pitchFamily="34" charset="-128"/>
              </a:rPr>
              <a:t> Garlock Family of Companies, a leading global supplier of high performance sealing and fluid handling products to the chemical, power generation and oil &amp; gas markets. </a:t>
            </a: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373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Rubber Fab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2626"/>
            <a:ext cx="8229600" cy="3833536"/>
          </a:xfrm>
        </p:spPr>
        <p:txBody>
          <a:bodyPr>
            <a:normAutofit lnSpcReduction="1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Leading innovator of high quality sanitary gaskets, hoses, hose assemblies, tubing, pump and filler machine components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Products made in a wide range of high purity and metal detectable and x-ray inspectable elastomeric materials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Trademarked products include </a:t>
            </a:r>
            <a:r>
              <a:rPr lang="en-US" altLang="en-US" dirty="0" err="1">
                <a:ea typeface="ＭＳ Ｐゴシック" panose="020B0600070205080204" pitchFamily="34" charset="-128"/>
              </a:rPr>
              <a:t>Tuf</a:t>
            </a:r>
            <a:r>
              <a:rPr lang="en-US" altLang="en-US" dirty="0">
                <a:ea typeface="ＭＳ Ｐゴシック" panose="020B0600070205080204" pitchFamily="34" charset="-128"/>
              </a:rPr>
              <a:t>-Steel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®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 err="1">
                <a:ea typeface="ＭＳ Ｐゴシック" panose="020B0600070205080204" pitchFamily="34" charset="-128"/>
              </a:rPr>
              <a:t>Tuf</a:t>
            </a:r>
            <a:r>
              <a:rPr lang="en-US" altLang="en-US" dirty="0">
                <a:ea typeface="ＭＳ Ｐゴシック" panose="020B0600070205080204" pitchFamily="34" charset="-128"/>
              </a:rPr>
              <a:t>-Flex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®</a:t>
            </a:r>
            <a:r>
              <a:rPr lang="en-US" altLang="en-US" dirty="0">
                <a:ea typeface="ＭＳ Ｐゴシック" panose="020B0600070205080204" pitchFamily="34" charset="-128"/>
              </a:rPr>
              <a:t>, Torque-Rite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®</a:t>
            </a:r>
            <a:r>
              <a:rPr lang="en-US" altLang="en-US" dirty="0">
                <a:ea typeface="ＭＳ Ｐゴシック" panose="020B0600070205080204" pitchFamily="34" charset="-128"/>
              </a:rPr>
              <a:t>, Smart Gasket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®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 err="1">
                <a:ea typeface="ＭＳ Ｐゴシック" panose="020B0600070205080204" pitchFamily="34" charset="-128"/>
              </a:rPr>
              <a:t>Detectomer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®</a:t>
            </a:r>
            <a:r>
              <a:rPr lang="en-US" altLang="en-US" dirty="0">
                <a:ea typeface="ＭＳ Ｐゴシック" panose="020B0600070205080204" pitchFamily="34" charset="-128"/>
              </a:rPr>
              <a:t>, and ADI Free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®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803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Rubber Fab Patents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Torque-Rite Patent #6,082,941</a:t>
            </a:r>
          </a:p>
          <a:p>
            <a:r>
              <a:rPr lang="en-US" dirty="0"/>
              <a:t>Biological Indicator Patent #6,927,058</a:t>
            </a:r>
          </a:p>
          <a:p>
            <a:r>
              <a:rPr lang="en-US" dirty="0"/>
              <a:t>Metal Detectable Patent #7,390,580</a:t>
            </a:r>
          </a:p>
          <a:p>
            <a:r>
              <a:rPr lang="en-US" dirty="0" err="1"/>
              <a:t>Detectomer</a:t>
            </a:r>
            <a:r>
              <a:rPr lang="en-US" dirty="0"/>
              <a:t>®/X-ray Inspectable Patent #9,701,827</a:t>
            </a:r>
          </a:p>
        </p:txBody>
      </p:sp>
    </p:spTree>
    <p:extLst>
      <p:ext uri="{BB962C8B-B14F-4D97-AF65-F5344CB8AC3E}">
        <p14:creationId xmlns:p14="http://schemas.microsoft.com/office/powerpoint/2010/main" val="267720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227</Words>
  <Application>Microsoft Macintosh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ＭＳ Ｐゴシック</vt:lpstr>
      <vt:lpstr>Arial</vt:lpstr>
      <vt:lpstr>Calibri</vt:lpstr>
      <vt:lpstr>Wingdings</vt:lpstr>
      <vt:lpstr>Office Theme</vt:lpstr>
      <vt:lpstr>About Rubber Fab</vt:lpstr>
      <vt:lpstr>About Rubber Fab</vt:lpstr>
      <vt:lpstr>Garlock Acquires Rubber Fab</vt:lpstr>
      <vt:lpstr>Rubber Fab Overview</vt:lpstr>
      <vt:lpstr>Rubber Fab Patents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67</cp:revision>
  <dcterms:created xsi:type="dcterms:W3CDTF">2017-08-15T13:57:47Z</dcterms:created>
  <dcterms:modified xsi:type="dcterms:W3CDTF">2018-07-17T15:40:45Z</dcterms:modified>
</cp:coreProperties>
</file>