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87" r:id="rId3"/>
    <p:sldId id="289" r:id="rId4"/>
    <p:sldId id="290" r:id="rId5"/>
    <p:sldId id="293" r:id="rId6"/>
    <p:sldId id="305" r:id="rId7"/>
    <p:sldId id="28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465365-8453-0E44-AD67-50B17D127F6B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B463-D9CC-5348-AA84-1129A01577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6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B463-D9CC-5348-AA84-1129A01577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85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2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32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81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6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74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3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1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9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0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186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" r="693"/>
          <a:stretch/>
        </p:blipFill>
        <p:spPr>
          <a:xfrm>
            <a:off x="0" y="0"/>
            <a:ext cx="9166024" cy="14598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793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09535"/>
            <a:ext cx="8229600" cy="391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0C46E-AD8D-924D-A009-D3ADD5F2FAD1}" type="datetimeFigureOut">
              <a:rPr lang="en-US" smtClean="0"/>
              <a:t>7/20/18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B2F3C-08B7-1740-9E04-6C28046BB4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2122374"/>
            <a:ext cx="8229600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388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Click="0" advTm="60000">
        <p14:flip dir="r"/>
      </p:transition>
    </mc:Choice>
    <mc:Fallback xmlns="">
      <p:transition xmlns:p14="http://schemas.microsoft.com/office/powerpoint/2010/main" spd="slow" advClick="0" advTm="60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3562" y="2130425"/>
            <a:ext cx="8224592" cy="1470025"/>
          </a:xfrm>
        </p:spPr>
        <p:txBody>
          <a:bodyPr>
            <a:noAutofit/>
          </a:bodyPr>
          <a:lstStyle/>
          <a:p>
            <a:r>
              <a:rPr lang="en-US" sz="6000" dirty="0"/>
              <a:t>Dairy Related Hoses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Hose Recommendations </a:t>
            </a:r>
            <a:br>
              <a:rPr lang="en-US" dirty="0"/>
            </a:br>
            <a:r>
              <a:rPr lang="en-US" dirty="0"/>
              <a:t>for the Dairy Industry</a:t>
            </a:r>
          </a:p>
        </p:txBody>
      </p:sp>
    </p:spTree>
    <p:extLst>
      <p:ext uri="{BB962C8B-B14F-4D97-AF65-F5344CB8AC3E}">
        <p14:creationId xmlns:p14="http://schemas.microsoft.com/office/powerpoint/2010/main" val="244841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0"/>
    </mc:Choice>
    <mc:Fallback xmlns="">
      <p:transition xmlns:p14="http://schemas.microsoft.com/office/powerpoint/2010/main" advClick="0" advTm="3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470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RFFDAEOC</a:t>
            </a:r>
            <a:br>
              <a:rPr lang="en-US" dirty="0"/>
            </a:br>
            <a:r>
              <a:rPr lang="en-US" sz="2200" dirty="0"/>
              <a:t>Food Grade FDA Smoothbore EPDM Lined Red </a:t>
            </a:r>
            <a:br>
              <a:rPr lang="en-US" sz="2200" dirty="0"/>
            </a:br>
            <a:r>
              <a:rPr lang="en-US" sz="2200" dirty="0"/>
              <a:t>Smooth/Glossy Outer Convoluted Rubber Cover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2498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Smooth White EPDM, </a:t>
            </a:r>
            <a:br>
              <a:rPr lang="en-US" dirty="0"/>
            </a:br>
            <a:r>
              <a:rPr lang="en-US" dirty="0"/>
              <a:t>Phthalate Free REACH Compliant</a:t>
            </a:r>
          </a:p>
          <a:p>
            <a:r>
              <a:rPr lang="en-US" dirty="0"/>
              <a:t>Cover: Wide Corrugated FDA Rubber </a:t>
            </a:r>
            <a:br>
              <a:rPr lang="en-US" dirty="0"/>
            </a:br>
            <a:r>
              <a:rPr lang="en-US" dirty="0"/>
              <a:t>with Red, Low Friction, Smooth/Glossy, UHMW Cover</a:t>
            </a:r>
          </a:p>
          <a:p>
            <a:r>
              <a:rPr lang="en-US" dirty="0"/>
              <a:t>Reinforcement: Synthetic Plies, Steel Wire Helixes</a:t>
            </a:r>
          </a:p>
          <a:p>
            <a:r>
              <a:rPr lang="en-US" dirty="0"/>
              <a:t>Temperature Range: -40ºF to 245ºF (-40ºC to 118ºC)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Lightweight</a:t>
            </a:r>
          </a:p>
          <a:p>
            <a:pPr lvl="1"/>
            <a:r>
              <a:rPr lang="en-US" dirty="0"/>
              <a:t>Cover is abrasion, oil and chemical resistant</a:t>
            </a:r>
          </a:p>
          <a:p>
            <a:pPr lvl="1"/>
            <a:r>
              <a:rPr lang="en-US" dirty="0"/>
              <a:t>Easy to clean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9" b="-1"/>
          <a:stretch/>
        </p:blipFill>
        <p:spPr bwMode="auto">
          <a:xfrm>
            <a:off x="6218893" y="2201695"/>
            <a:ext cx="2940787" cy="110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93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RFFDAELF</a:t>
            </a:r>
            <a:br>
              <a:rPr lang="en-US" dirty="0"/>
            </a:br>
            <a:r>
              <a:rPr lang="en-US" sz="2200" dirty="0"/>
              <a:t>Food Grade FDA EPDM Rubber Lay Flat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0631"/>
            <a:ext cx="8229600" cy="4477946"/>
          </a:xfrm>
        </p:spPr>
        <p:txBody>
          <a:bodyPr>
            <a:normAutofit/>
          </a:bodyPr>
          <a:lstStyle/>
          <a:p>
            <a:r>
              <a:rPr lang="en-US" dirty="0"/>
              <a:t>Tube: Smooth White EPDM</a:t>
            </a:r>
          </a:p>
          <a:p>
            <a:r>
              <a:rPr lang="en-US" dirty="0"/>
              <a:t>Cover: Grey EPDM Rubber</a:t>
            </a:r>
          </a:p>
          <a:p>
            <a:r>
              <a:rPr lang="en-US" dirty="0"/>
              <a:t>Reinforcement: Multi Textile Plies</a:t>
            </a:r>
          </a:p>
          <a:p>
            <a:r>
              <a:rPr lang="en-US" dirty="0"/>
              <a:t>Temperature Range: -20ºF to 300ºF (-29ºC to 149ºC)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Tubing lays flat for easy storage</a:t>
            </a:r>
          </a:p>
          <a:p>
            <a:pPr lvl="1"/>
            <a:r>
              <a:rPr lang="en-US" dirty="0"/>
              <a:t>Lightweight</a:t>
            </a:r>
          </a:p>
          <a:p>
            <a:pPr lvl="1"/>
            <a:r>
              <a:rPr lang="en-US" dirty="0"/>
              <a:t>Available in bulk or fabricated lengths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1" r="10741"/>
          <a:stretch>
            <a:fillRect/>
          </a:stretch>
        </p:blipFill>
        <p:spPr>
          <a:xfrm>
            <a:off x="5953125" y="2209535"/>
            <a:ext cx="3190875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66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RFF&amp;B</a:t>
            </a:r>
            <a:br>
              <a:rPr lang="en-US" dirty="0"/>
            </a:br>
            <a:r>
              <a:rPr lang="en-US" sz="2200" dirty="0"/>
              <a:t>Food Grade FDA Nitrile/PVC Blend Lined </a:t>
            </a:r>
            <a:br>
              <a:rPr lang="en-US" sz="2200" dirty="0"/>
            </a:br>
            <a:r>
              <a:rPr lang="en-US" sz="2200" dirty="0"/>
              <a:t>Food and Beverage Crush Resistant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55634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Tube: Smooth White Nitrile/PVC </a:t>
            </a:r>
            <a:br>
              <a:rPr lang="en-US" dirty="0"/>
            </a:br>
            <a:r>
              <a:rPr lang="en-US" dirty="0"/>
              <a:t>Blend</a:t>
            </a:r>
          </a:p>
          <a:p>
            <a:r>
              <a:rPr lang="en-US" dirty="0"/>
              <a:t>Cover: Grey EPDM Rubber</a:t>
            </a:r>
          </a:p>
          <a:p>
            <a:r>
              <a:rPr lang="en-US" dirty="0"/>
              <a:t>Reinforcement: Synthetic High Tensile Textile with Static Conductive Filament and Monofilament Helix</a:t>
            </a:r>
          </a:p>
          <a:p>
            <a:r>
              <a:rPr lang="en-US" dirty="0"/>
              <a:t>Temperature Range: -40ºF to 230ºF (-40ºC to 110ºC)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Crush and kink resistant</a:t>
            </a:r>
          </a:p>
          <a:p>
            <a:pPr lvl="1"/>
            <a:r>
              <a:rPr lang="en-US" dirty="0"/>
              <a:t>Chemical and ozone resistant</a:t>
            </a:r>
          </a:p>
          <a:p>
            <a:pPr lvl="1"/>
            <a:r>
              <a:rPr lang="en-US" dirty="0"/>
              <a:t>Will not impart taste or odor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780" y="2209535"/>
            <a:ext cx="3226558" cy="127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707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665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RFFDABOC</a:t>
            </a:r>
            <a:br>
              <a:rPr lang="en-US" dirty="0"/>
            </a:br>
            <a:r>
              <a:rPr lang="en-US" sz="2200" dirty="0"/>
              <a:t>Food Grade FDA Smoothbore EPDM Lined Purple </a:t>
            </a:r>
            <a:br>
              <a:rPr lang="en-US" sz="2200" dirty="0"/>
            </a:br>
            <a:r>
              <a:rPr lang="en-US" sz="2200" dirty="0"/>
              <a:t>Smooth/Glossy Outer Convoluted Rubber Cover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4"/>
            <a:ext cx="8229600" cy="455634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Smooth White </a:t>
            </a:r>
            <a:r>
              <a:rPr lang="en-US" dirty="0" err="1"/>
              <a:t>Bromobutyl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Phthalate Free</a:t>
            </a:r>
          </a:p>
          <a:p>
            <a:r>
              <a:rPr lang="en-US" dirty="0"/>
              <a:t>Cover: Corrugated Purple, Low </a:t>
            </a:r>
            <a:br>
              <a:rPr lang="en-US" dirty="0"/>
            </a:br>
            <a:r>
              <a:rPr lang="en-US" dirty="0"/>
              <a:t>Friction, Smooth/Glossy, UHMWPE </a:t>
            </a:r>
            <a:br>
              <a:rPr lang="en-US" dirty="0"/>
            </a:br>
            <a:r>
              <a:rPr lang="en-US" dirty="0"/>
              <a:t>Cover, Easy to Clean, Abrasion Resistant</a:t>
            </a:r>
          </a:p>
          <a:p>
            <a:r>
              <a:rPr lang="en-US" dirty="0"/>
              <a:t>Reinforcement: Synthetic Plies, Steel Wire Helix</a:t>
            </a:r>
          </a:p>
          <a:p>
            <a:r>
              <a:rPr lang="en-US" dirty="0"/>
              <a:t>Temperature Range: -40ºF to 250ºF (-40ºF to 121ºC)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Extremely flexible</a:t>
            </a:r>
          </a:p>
          <a:p>
            <a:pPr lvl="1"/>
            <a:r>
              <a:rPr lang="en-US" dirty="0"/>
              <a:t>Will not impart taste or odor</a:t>
            </a:r>
          </a:p>
          <a:p>
            <a:pPr lvl="1"/>
            <a:r>
              <a:rPr lang="en-US" dirty="0"/>
              <a:t>Resistant to CIP solutions</a:t>
            </a:r>
          </a:p>
        </p:txBody>
      </p:sp>
      <p:pic>
        <p:nvPicPr>
          <p:cNvPr id="4" name="Picture 3" descr="rffdaboc-purp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183" y="2209535"/>
            <a:ext cx="3181563" cy="120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7977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RFRTPOC </a:t>
            </a:r>
            <a:r>
              <a:rPr lang="en-US" sz="4000" dirty="0" err="1"/>
              <a:t>Diversa</a:t>
            </a:r>
            <a:r>
              <a:rPr lang="en-US" sz="4000" dirty="0"/>
              <a:t>-Flex™</a:t>
            </a:r>
            <a:br>
              <a:rPr lang="en-US" sz="4000" dirty="0"/>
            </a:br>
            <a:r>
              <a:rPr lang="en-US" sz="2200" dirty="0"/>
              <a:t>Smoothbore PTFE Lined Hose with Blue Smooth/Glossy </a:t>
            </a:r>
            <a:br>
              <a:rPr lang="en-US" sz="2200" dirty="0"/>
            </a:br>
            <a:r>
              <a:rPr lang="en-US" sz="2200" dirty="0"/>
              <a:t>Outer Convoluted Rubber Cover Suction and Discharge Hose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535"/>
            <a:ext cx="8229600" cy="445548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Tube: Seamless white PTFE, phthalate </a:t>
            </a:r>
            <a:br>
              <a:rPr lang="en-US" dirty="0"/>
            </a:br>
            <a:r>
              <a:rPr lang="en-US" dirty="0"/>
              <a:t>free, REACH compliant</a:t>
            </a:r>
          </a:p>
          <a:p>
            <a:r>
              <a:rPr lang="en-US" dirty="0"/>
              <a:t>Cover: Wide corrugated FDA rubber </a:t>
            </a:r>
            <a:br>
              <a:rPr lang="en-US" dirty="0"/>
            </a:br>
            <a:r>
              <a:rPr lang="en-US" dirty="0"/>
              <a:t>with blue, low friction, smooth/glossy </a:t>
            </a:r>
            <a:br>
              <a:rPr lang="en-US" dirty="0"/>
            </a:br>
            <a:r>
              <a:rPr lang="en-US" dirty="0"/>
              <a:t>UHMW  cover</a:t>
            </a:r>
          </a:p>
          <a:p>
            <a:r>
              <a:rPr lang="en-US" dirty="0"/>
              <a:t>Reinforcement: Synthetic plies, wire helixes</a:t>
            </a:r>
          </a:p>
          <a:p>
            <a:r>
              <a:rPr lang="en-US" dirty="0"/>
              <a:t>Temperature Range: -40ºF to 300ºF (-40ºC to 149ºC)</a:t>
            </a:r>
          </a:p>
          <a:p>
            <a:r>
              <a:rPr lang="en-US" dirty="0"/>
              <a:t>Features:</a:t>
            </a:r>
          </a:p>
          <a:p>
            <a:pPr lvl="1"/>
            <a:r>
              <a:rPr lang="en-US" dirty="0"/>
              <a:t>Cover is abrasion, oil and chemical resistant</a:t>
            </a:r>
          </a:p>
          <a:p>
            <a:pPr lvl="1"/>
            <a:r>
              <a:rPr lang="en-US" dirty="0"/>
              <a:t>Smooth glossy cover resists dirt and mold</a:t>
            </a:r>
          </a:p>
          <a:p>
            <a:pPr lvl="1"/>
            <a:r>
              <a:rPr lang="en-US" dirty="0"/>
              <a:t>Easy to clean</a:t>
            </a:r>
          </a:p>
        </p:txBody>
      </p:sp>
      <p:pic>
        <p:nvPicPr>
          <p:cNvPr id="4" name="Picture 6" descr="RFFDAOC-blu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35"/>
          <a:stretch>
            <a:fillRect/>
          </a:stretch>
        </p:blipFill>
        <p:spPr bwMode="auto">
          <a:xfrm>
            <a:off x="6307138" y="2209535"/>
            <a:ext cx="2836862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39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3-A Sanitary Standards</a:t>
            </a:r>
          </a:p>
          <a:p>
            <a:r>
              <a:rPr lang="en-US" dirty="0"/>
              <a:t>USP Class VI</a:t>
            </a:r>
          </a:p>
        </p:txBody>
      </p:sp>
      <p:pic>
        <p:nvPicPr>
          <p:cNvPr id="6" name="Picture 5" descr="3A-Certification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007" y="1836641"/>
            <a:ext cx="26670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1279" y="2940241"/>
            <a:ext cx="3028364" cy="38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60000"/>
    </mc:Choice>
    <mc:Fallback xmlns="">
      <p:transition xmlns:p14="http://schemas.microsoft.com/office/powerpoint/2010/main" advClick="0" advTm="6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1266</TotalTime>
  <Words>89</Words>
  <Application>Microsoft Macintosh PowerPoint</Application>
  <PresentationFormat>On-screen Show (4:3)</PresentationFormat>
  <Paragraphs>51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Dairy Related Hoses</vt:lpstr>
      <vt:lpstr>RFFDAEOC Food Grade FDA Smoothbore EPDM Lined Red  Smooth/Glossy Outer Convoluted Rubber Cover Hose</vt:lpstr>
      <vt:lpstr>RFFDAELF Food Grade FDA EPDM Rubber Lay Flat Hose</vt:lpstr>
      <vt:lpstr>RFF&amp;B Food Grade FDA Nitrile/PVC Blend Lined  Food and Beverage Crush Resistant Hose</vt:lpstr>
      <vt:lpstr>RFFDABOC Food Grade FDA Smoothbore EPDM Lined Purple  Smooth/Glossy Outer Convoluted Rubber Cover Hose</vt:lpstr>
      <vt:lpstr>RFRTPOC Diversa-Flex™ Smoothbore PTFE Lined Hose with Blue Smooth/Glossy  Outer Convoluted Rubber Cover Suction and Discharge Hose</vt:lpstr>
      <vt:lpstr>Certificates</vt:lpstr>
    </vt:vector>
  </TitlesOfParts>
  <Company/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 Fenimore</dc:creator>
  <cp:lastModifiedBy>Jennifer Fenimore</cp:lastModifiedBy>
  <cp:revision>68</cp:revision>
  <dcterms:created xsi:type="dcterms:W3CDTF">2017-08-15T13:57:47Z</dcterms:created>
  <dcterms:modified xsi:type="dcterms:W3CDTF">2018-07-20T20:36:53Z</dcterms:modified>
</cp:coreProperties>
</file>