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89" r:id="rId4"/>
    <p:sldId id="290" r:id="rId5"/>
    <p:sldId id="293" r:id="rId6"/>
    <p:sldId id="305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130425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Dairy Related Hoses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Hose Recommendations </a:t>
            </a:r>
            <a:br>
              <a:rPr lang="en-US" dirty="0"/>
            </a:br>
            <a:r>
              <a:rPr lang="en-US" dirty="0"/>
              <a:t>for the Dairy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RFFDAEOC</a:t>
            </a:r>
            <a:br>
              <a:rPr lang="en-US" dirty="0"/>
            </a:br>
            <a:r>
              <a:rPr lang="en-US" sz="2200" dirty="0"/>
              <a:t>Food Grade FDA Smoothbore EPDM Lined Red </a:t>
            </a:r>
            <a:br>
              <a:rPr lang="en-US" sz="2200" dirty="0"/>
            </a:br>
            <a:r>
              <a:rPr lang="en-US" sz="2200" dirty="0"/>
              <a:t>Smooth/Glossy Outer Convoluted Rubber Cover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2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 White EPDM, </a:t>
            </a:r>
            <a:br>
              <a:rPr lang="en-US" dirty="0"/>
            </a:br>
            <a:r>
              <a:rPr lang="en-US" dirty="0"/>
              <a:t>Phthalate Free REACH Compliant</a:t>
            </a:r>
          </a:p>
          <a:p>
            <a:r>
              <a:rPr lang="en-US" dirty="0"/>
              <a:t>Cover: Wide Corrugated FDA Rubber </a:t>
            </a:r>
            <a:br>
              <a:rPr lang="en-US" dirty="0"/>
            </a:br>
            <a:r>
              <a:rPr lang="en-US" dirty="0"/>
              <a:t>with Red, Low Friction, Smooth/Glossy, UHMW Cover</a:t>
            </a:r>
          </a:p>
          <a:p>
            <a:r>
              <a:rPr lang="en-US" dirty="0"/>
              <a:t>Reinforcement: Synthetic Plies, Steel Wire Helixes</a:t>
            </a:r>
          </a:p>
          <a:p>
            <a:r>
              <a:rPr lang="en-US" dirty="0"/>
              <a:t>Temperature Range: -40ºF to 245ºF (-40ºC to 118ºC)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/>
              <a:t>Cover is abrasion, oil and chemical resistant</a:t>
            </a:r>
          </a:p>
          <a:p>
            <a:pPr lvl="1"/>
            <a:r>
              <a:rPr lang="en-US" dirty="0"/>
              <a:t>Easy to 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-1"/>
          <a:stretch/>
        </p:blipFill>
        <p:spPr bwMode="auto">
          <a:xfrm>
            <a:off x="6218893" y="2201695"/>
            <a:ext cx="2940787" cy="11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RFFDAELF</a:t>
            </a:r>
            <a:br>
              <a:rPr lang="en-US" dirty="0"/>
            </a:br>
            <a:r>
              <a:rPr lang="en-US" sz="2200" dirty="0"/>
              <a:t>Food Grade FDA EPDM Rubber Lay Flat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0631"/>
            <a:ext cx="8229600" cy="4477946"/>
          </a:xfrm>
        </p:spPr>
        <p:txBody>
          <a:bodyPr>
            <a:normAutofit/>
          </a:bodyPr>
          <a:lstStyle/>
          <a:p>
            <a:r>
              <a:rPr lang="en-US" dirty="0"/>
              <a:t>Tube: Smooth White EPDM</a:t>
            </a:r>
          </a:p>
          <a:p>
            <a:r>
              <a:rPr lang="en-US" dirty="0"/>
              <a:t>Cover: Grey EPDM Rubber</a:t>
            </a:r>
          </a:p>
          <a:p>
            <a:r>
              <a:rPr lang="en-US" dirty="0"/>
              <a:t>Reinforcement: Multi Textile Plies</a:t>
            </a:r>
          </a:p>
          <a:p>
            <a:r>
              <a:rPr lang="en-US" dirty="0"/>
              <a:t>Temperature Range: -20ºF to 300ºF (-29ºC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Tubing lays flat for easy storage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/>
              <a:t>Available in bulk or fabricated lengths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r="10741"/>
          <a:stretch>
            <a:fillRect/>
          </a:stretch>
        </p:blipFill>
        <p:spPr>
          <a:xfrm>
            <a:off x="5953125" y="2209535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RFF&amp;B</a:t>
            </a:r>
            <a:br>
              <a:rPr lang="en-US" dirty="0"/>
            </a:br>
            <a:r>
              <a:rPr lang="en-US" sz="2200" dirty="0"/>
              <a:t>Food Grade FDA Nitrile/PVC Blend Lined </a:t>
            </a:r>
            <a:br>
              <a:rPr lang="en-US" sz="2200" dirty="0"/>
            </a:br>
            <a:r>
              <a:rPr lang="en-US" sz="2200" dirty="0"/>
              <a:t>Food and Beverage Crush Resistant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56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 White Nitrile/PVC </a:t>
            </a:r>
            <a:br>
              <a:rPr lang="en-US" dirty="0"/>
            </a:br>
            <a:r>
              <a:rPr lang="en-US" dirty="0"/>
              <a:t>Blend</a:t>
            </a:r>
          </a:p>
          <a:p>
            <a:r>
              <a:rPr lang="en-US" dirty="0"/>
              <a:t>Cover: Grey EPDM Rubber</a:t>
            </a:r>
          </a:p>
          <a:p>
            <a:r>
              <a:rPr lang="en-US" dirty="0"/>
              <a:t>Reinforcement: Synthetic High Tensile Textile with Static Conductive Filament and Monofilament Helix</a:t>
            </a:r>
          </a:p>
          <a:p>
            <a:r>
              <a:rPr lang="en-US" dirty="0"/>
              <a:t>Temperature Range: -40ºF to 230ºF (-40ºC to 110ºC)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Crush and kink resistant</a:t>
            </a:r>
          </a:p>
          <a:p>
            <a:pPr lvl="1"/>
            <a:r>
              <a:rPr lang="en-US" dirty="0"/>
              <a:t>Chemical and ozone resistant</a:t>
            </a:r>
          </a:p>
          <a:p>
            <a:pPr lvl="1"/>
            <a:r>
              <a:rPr lang="en-US" dirty="0"/>
              <a:t>Will not impart taste or odor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80" y="2209535"/>
            <a:ext cx="3226558" cy="12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RFFDABOC</a:t>
            </a:r>
            <a:br>
              <a:rPr lang="en-US" dirty="0"/>
            </a:br>
            <a:r>
              <a:rPr lang="en-US" sz="2200" dirty="0"/>
              <a:t>Food Grade FDA Smoothbore EPDM Lined Purple </a:t>
            </a:r>
            <a:br>
              <a:rPr lang="en-US" sz="2200" dirty="0"/>
            </a:br>
            <a:r>
              <a:rPr lang="en-US" sz="2200" dirty="0"/>
              <a:t>Smooth/Glossy Outer Convoluted Rubber Cover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4"/>
            <a:ext cx="8229600" cy="45563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 White </a:t>
            </a:r>
            <a:r>
              <a:rPr lang="en-US" dirty="0" err="1"/>
              <a:t>Bromobutyl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Phthalate Free</a:t>
            </a:r>
          </a:p>
          <a:p>
            <a:r>
              <a:rPr lang="en-US" dirty="0"/>
              <a:t>Cover: Corrugated Purple, Low </a:t>
            </a:r>
            <a:br>
              <a:rPr lang="en-US" dirty="0"/>
            </a:br>
            <a:r>
              <a:rPr lang="en-US" dirty="0"/>
              <a:t>Friction, Smooth/Glossy, UHMWPE </a:t>
            </a:r>
            <a:br>
              <a:rPr lang="en-US" dirty="0"/>
            </a:br>
            <a:r>
              <a:rPr lang="en-US" dirty="0"/>
              <a:t>Cover, Easy to Clean, Abrasion Resistant</a:t>
            </a:r>
          </a:p>
          <a:p>
            <a:r>
              <a:rPr lang="en-US" dirty="0"/>
              <a:t>Reinforcement: Synthetic Plies, Steel Wire Helix</a:t>
            </a:r>
          </a:p>
          <a:p>
            <a:r>
              <a:rPr lang="en-US" dirty="0"/>
              <a:t>Temperature Range: -40ºF to 250ºF (-40ºF to 121ºC)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Extremely flexible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Resistant to CIP solutions</a:t>
            </a:r>
          </a:p>
        </p:txBody>
      </p:sp>
      <p:pic>
        <p:nvPicPr>
          <p:cNvPr id="4" name="Picture 3" descr="rffdaboc-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83" y="2209535"/>
            <a:ext cx="3181563" cy="1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RFRTPOC </a:t>
            </a:r>
            <a:r>
              <a:rPr lang="en-US" sz="4000" dirty="0" err="1"/>
              <a:t>Diversa</a:t>
            </a:r>
            <a:r>
              <a:rPr lang="en-US" sz="4000" dirty="0"/>
              <a:t>-Flex™</a:t>
            </a:r>
            <a:br>
              <a:rPr lang="en-US" sz="4000" dirty="0"/>
            </a:br>
            <a:r>
              <a:rPr lang="en-US" sz="2200" dirty="0"/>
              <a:t>Smoothbore PTFE Lined Hose with Blue Smooth/Glossy </a:t>
            </a:r>
            <a:br>
              <a:rPr lang="en-US" sz="2200" dirty="0"/>
            </a:br>
            <a:r>
              <a:rPr lang="en-US" sz="2200" dirty="0"/>
              <a:t>Outer Convoluted Rubber Cover Suction and Discharge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55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Seamless white PTFE, phthalate </a:t>
            </a:r>
            <a:br>
              <a:rPr lang="en-US" dirty="0"/>
            </a:br>
            <a:r>
              <a:rPr lang="en-US" dirty="0"/>
              <a:t>free, REACH compliant</a:t>
            </a:r>
          </a:p>
          <a:p>
            <a:r>
              <a:rPr lang="en-US" dirty="0"/>
              <a:t>Cover: Wide corrugated FDA rubber </a:t>
            </a:r>
            <a:br>
              <a:rPr lang="en-US" dirty="0"/>
            </a:br>
            <a:r>
              <a:rPr lang="en-US" dirty="0"/>
              <a:t>with blue, low friction, smooth/glossy </a:t>
            </a:r>
            <a:br>
              <a:rPr lang="en-US" dirty="0"/>
            </a:br>
            <a:r>
              <a:rPr lang="en-US" dirty="0"/>
              <a:t>UHMW  cover</a:t>
            </a:r>
          </a:p>
          <a:p>
            <a:r>
              <a:rPr lang="en-US" dirty="0"/>
              <a:t>Reinforcement: Synthetic plies, wire helixes</a:t>
            </a:r>
          </a:p>
          <a:p>
            <a:r>
              <a:rPr lang="en-US" dirty="0"/>
              <a:t>Temperature Range: -40ºF to 300ºF (-40ºC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Cover is abrasion, oil and chemical resistant</a:t>
            </a:r>
          </a:p>
          <a:p>
            <a:pPr lvl="1"/>
            <a:r>
              <a:rPr lang="en-US" dirty="0"/>
              <a:t>Smooth glossy cover resists dirt and mold</a:t>
            </a:r>
          </a:p>
          <a:p>
            <a:pPr lvl="1"/>
            <a:r>
              <a:rPr lang="en-US" dirty="0"/>
              <a:t>Easy to clean</a:t>
            </a:r>
          </a:p>
        </p:txBody>
      </p:sp>
      <p:pic>
        <p:nvPicPr>
          <p:cNvPr id="4" name="Picture 6" descr="RFFDAOC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5"/>
          <a:stretch>
            <a:fillRect/>
          </a:stretch>
        </p:blipFill>
        <p:spPr bwMode="auto">
          <a:xfrm>
            <a:off x="6307138" y="2209535"/>
            <a:ext cx="28368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 Sanitary Standards</a:t>
            </a:r>
          </a:p>
          <a:p>
            <a:r>
              <a:rPr lang="en-US" dirty="0"/>
              <a:t>USP Class VI</a:t>
            </a:r>
          </a:p>
        </p:txBody>
      </p:sp>
      <p:pic>
        <p:nvPicPr>
          <p:cNvPr id="6" name="Picture 5" descr="3A-Certific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83664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79" y="2940241"/>
            <a:ext cx="3028364" cy="3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89</Words>
  <Application>Microsoft Macintosh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Dairy Related Hoses</vt:lpstr>
      <vt:lpstr>RFFDAEOC Food Grade FDA Smoothbore EPDM Lined Red  Smooth/Glossy Outer Convoluted Rubber Cover Hose</vt:lpstr>
      <vt:lpstr>RFFDAELF Food Grade FDA EPDM Rubber Lay Flat Hose</vt:lpstr>
      <vt:lpstr>RFF&amp;B Food Grade FDA Nitrile/PVC Blend Lined  Food and Beverage Crush Resistant Hose</vt:lpstr>
      <vt:lpstr>RFFDABOC Food Grade FDA Smoothbore EPDM Lined Purple  Smooth/Glossy Outer Convoluted Rubber Cover Hose</vt:lpstr>
      <vt:lpstr>RFRTPOC Diversa-Flex™ Smoothbore PTFE Lined Hose with Blue Smooth/Glossy  Outer Convoluted Rubber Cover Suction and Discharge Hose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68</cp:revision>
  <dcterms:created xsi:type="dcterms:W3CDTF">2017-08-15T13:57:47Z</dcterms:created>
  <dcterms:modified xsi:type="dcterms:W3CDTF">2018-07-20T20:36:53Z</dcterms:modified>
</cp:coreProperties>
</file>