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01" r:id="rId3"/>
    <p:sldId id="343" r:id="rId4"/>
    <p:sldId id="342" r:id="rId5"/>
    <p:sldId id="280" r:id="rId6"/>
    <p:sldId id="281" r:id="rId7"/>
    <p:sldId id="30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8"/>
    <p:restoredTop sz="94623"/>
  </p:normalViewPr>
  <p:slideViewPr>
    <p:cSldViewPr snapToGrid="0" snapToObjects="1">
      <p:cViewPr varScale="1">
        <p:scale>
          <a:sx n="82" d="100"/>
          <a:sy n="82" d="100"/>
        </p:scale>
        <p:origin x="184" y="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65365-8453-0E44-AD67-50B17D127F6B}" type="datetimeFigureOut">
              <a:rPr lang="en-US" smtClean="0"/>
              <a:t>9/10/19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4B463-D9CC-5348-AA84-1129A015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9/10/19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9/10/19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7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9/10/19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9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r="693"/>
          <a:stretch/>
        </p:blipFill>
        <p:spPr>
          <a:xfrm>
            <a:off x="0" y="0"/>
            <a:ext cx="9166024" cy="14598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793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535"/>
            <a:ext cx="8229600" cy="391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0C46E-AD8D-924D-A009-D3ADD5F2FAD1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2122374"/>
            <a:ext cx="82296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8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562" y="2477494"/>
            <a:ext cx="8224592" cy="1470025"/>
          </a:xfrm>
        </p:spPr>
        <p:txBody>
          <a:bodyPr>
            <a:noAutofit/>
          </a:bodyPr>
          <a:lstStyle/>
          <a:p>
            <a:r>
              <a:rPr lang="en-US" sz="6000" dirty="0"/>
              <a:t>Rubber Fab </a:t>
            </a:r>
            <a:br>
              <a:rPr lang="en-US" sz="6000" dirty="0"/>
            </a:br>
            <a:r>
              <a:rPr lang="en-US" sz="6000" dirty="0"/>
              <a:t>Hose Accessories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3269"/>
            <a:ext cx="6400800" cy="1752600"/>
          </a:xfrm>
        </p:spPr>
        <p:txBody>
          <a:bodyPr/>
          <a:lstStyle/>
          <a:p>
            <a:r>
              <a:rPr lang="en-US" dirty="0"/>
              <a:t>Products designed to work </a:t>
            </a:r>
            <a:br>
              <a:rPr lang="en-US" dirty="0"/>
            </a:br>
            <a:r>
              <a:rPr lang="en-US" dirty="0"/>
              <a:t>with hoses and piping systems</a:t>
            </a:r>
          </a:p>
        </p:txBody>
      </p:sp>
    </p:spTree>
    <p:extLst>
      <p:ext uri="{BB962C8B-B14F-4D97-AF65-F5344CB8AC3E}">
        <p14:creationId xmlns:p14="http://schemas.microsoft.com/office/powerpoint/2010/main" val="24484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xmlns:p14="http://schemas.microsoft.com/office/powerpoint/2010/main" advClick="0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Bridge Hose Support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E6A2B-8374-2B4C-85D3-93261621A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085" y="3575407"/>
            <a:ext cx="3847916" cy="32207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49949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/>
              <a:t>New</a:t>
            </a:r>
            <a:r>
              <a:rPr lang="en-US" dirty="0"/>
              <a:t> two piece design made with an impact and abrasion resistant </a:t>
            </a:r>
            <a:r>
              <a:rPr lang="en-US" dirty="0" err="1"/>
              <a:t>thermo</a:t>
            </a:r>
            <a:r>
              <a:rPr lang="en-US" dirty="0"/>
              <a:t> plastic</a:t>
            </a:r>
          </a:p>
          <a:p>
            <a:r>
              <a:rPr lang="en-US" dirty="0"/>
              <a:t>Safety yellow for high visibility</a:t>
            </a:r>
          </a:p>
          <a:p>
            <a:r>
              <a:rPr lang="en-US" dirty="0"/>
              <a:t>Supports and elevates hose and </a:t>
            </a:r>
            <a:br>
              <a:rPr lang="en-US" dirty="0"/>
            </a:br>
            <a:r>
              <a:rPr lang="en-US" dirty="0"/>
              <a:t>sanitary stainless steel piping systems</a:t>
            </a:r>
          </a:p>
          <a:p>
            <a:r>
              <a:rPr lang="en-US" dirty="0"/>
              <a:t>Eliminates hose abrasion</a:t>
            </a:r>
          </a:p>
          <a:p>
            <a:r>
              <a:rPr lang="en-US" dirty="0"/>
              <a:t>Protects hose fittings from damage</a:t>
            </a:r>
          </a:p>
          <a:p>
            <a:r>
              <a:rPr lang="en-US" dirty="0"/>
              <a:t>Open face design eliminates </a:t>
            </a:r>
            <a:br>
              <a:rPr lang="en-US" dirty="0"/>
            </a:br>
            <a:r>
              <a:rPr lang="en-US" dirty="0"/>
              <a:t>bacterial entrapment during wash </a:t>
            </a:r>
            <a:br>
              <a:rPr lang="en-US" dirty="0"/>
            </a:br>
            <a:r>
              <a:rPr lang="en-US" dirty="0"/>
              <a:t>down allowing wash fluids to reach </a:t>
            </a:r>
            <a:br>
              <a:rPr lang="en-US" dirty="0"/>
            </a:br>
            <a:r>
              <a:rPr lang="en-US" dirty="0"/>
              <a:t>floor drain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4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advClick="0" advTm="6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Fittings and Adapters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5461000" cy="3916627"/>
          </a:xfrm>
        </p:spPr>
        <p:txBody>
          <a:bodyPr/>
          <a:lstStyle/>
          <a:p>
            <a:r>
              <a:rPr lang="en-US" dirty="0"/>
              <a:t>Fittings are available in 316L </a:t>
            </a:r>
            <a:br>
              <a:rPr lang="en-US" dirty="0"/>
            </a:br>
            <a:r>
              <a:rPr lang="en-US" dirty="0"/>
              <a:t>stainless steel and </a:t>
            </a:r>
            <a:r>
              <a:rPr lang="en-US" dirty="0" err="1"/>
              <a:t>electropolished</a:t>
            </a:r>
            <a:endParaRPr lang="en-US" dirty="0"/>
          </a:p>
          <a:p>
            <a:r>
              <a:rPr lang="en-US" dirty="0"/>
              <a:t>Exotic materials available such as </a:t>
            </a:r>
            <a:br>
              <a:rPr lang="en-US" dirty="0"/>
            </a:br>
            <a:r>
              <a:rPr lang="en-US" dirty="0" err="1"/>
              <a:t>Hastelloy</a:t>
            </a:r>
            <a:r>
              <a:rPr lang="en-US" dirty="0"/>
              <a:t> C22, C276 and Alloy 20</a:t>
            </a:r>
          </a:p>
          <a:p>
            <a:r>
              <a:rPr lang="en-US" dirty="0"/>
              <a:t>DIN style fittings also available</a:t>
            </a:r>
          </a:p>
        </p:txBody>
      </p:sp>
      <p:pic>
        <p:nvPicPr>
          <p:cNvPr id="4" name="Picture 3" descr="adapters-gro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209535"/>
            <a:ext cx="32258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9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Reusable Fittings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50871"/>
            <a:ext cx="8229600" cy="2730749"/>
          </a:xfrm>
        </p:spPr>
        <p:txBody>
          <a:bodyPr>
            <a:normAutofit fontScale="92500"/>
          </a:bodyPr>
          <a:lstStyle/>
          <a:p>
            <a:r>
              <a:rPr lang="en-US" dirty="0"/>
              <a:t>Meets the needs and requirements of critical processing industries such as Pharmaceutical, Dairy, Food, Beverage, Cosmetic, Instrumentation and Cleaning Aids</a:t>
            </a:r>
          </a:p>
          <a:p>
            <a:r>
              <a:rPr lang="en-US" dirty="0"/>
              <a:t>Totally reusable</a:t>
            </a:r>
          </a:p>
          <a:p>
            <a:r>
              <a:rPr lang="en-US" dirty="0"/>
              <a:t>Fittings are sanitary, </a:t>
            </a:r>
            <a:r>
              <a:rPr lang="en-US" dirty="0" err="1"/>
              <a:t>autoclavable</a:t>
            </a:r>
            <a:r>
              <a:rPr lang="en-US" dirty="0"/>
              <a:t> and easy to use</a:t>
            </a:r>
          </a:p>
          <a:p>
            <a:r>
              <a:rPr lang="en-US" dirty="0"/>
              <a:t>Available Sizes: ¼” to 2”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69611"/>
            <a:ext cx="68453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93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Sight Gauges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view products and </a:t>
            </a:r>
            <a:br>
              <a:rPr lang="en-US" dirty="0"/>
            </a:br>
            <a:r>
              <a:rPr lang="en-US" dirty="0"/>
              <a:t>fluids flowing inline with </a:t>
            </a:r>
            <a:br>
              <a:rPr lang="en-US" dirty="0"/>
            </a:br>
            <a:r>
              <a:rPr lang="en-US" dirty="0"/>
              <a:t>rigid pipe lines</a:t>
            </a:r>
          </a:p>
          <a:p>
            <a:r>
              <a:rPr lang="en-US" dirty="0"/>
              <a:t>Available in a range of sight </a:t>
            </a:r>
            <a:br>
              <a:rPr lang="en-US" dirty="0"/>
            </a:br>
            <a:r>
              <a:rPr lang="en-US" dirty="0"/>
              <a:t>glass types including FEP, </a:t>
            </a:r>
            <a:br>
              <a:rPr lang="en-US" dirty="0"/>
            </a:br>
            <a:r>
              <a:rPr lang="en-US" dirty="0" err="1"/>
              <a:t>Polysulfone</a:t>
            </a:r>
            <a:r>
              <a:rPr lang="en-US" dirty="0"/>
              <a:t> and Pyrex®</a:t>
            </a:r>
          </a:p>
        </p:txBody>
      </p:sp>
      <p:pic>
        <p:nvPicPr>
          <p:cNvPr id="4" name="Picture 1" descr="RF-sightgla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t="8678" r="9286" b="6931"/>
          <a:stretch>
            <a:fillRect/>
          </a:stretch>
        </p:blipFill>
        <p:spPr bwMode="auto">
          <a:xfrm>
            <a:off x="5347685" y="2209535"/>
            <a:ext cx="3614737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Torque-Rite®</a:t>
            </a:r>
            <a:br>
              <a:rPr lang="en-US" dirty="0"/>
            </a:br>
            <a:r>
              <a:rPr lang="en-US" sz="2800" b="0" dirty="0"/>
              <a:t>Patent #6,082,941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Compression control made </a:t>
            </a:r>
            <a:br>
              <a:rPr lang="en-US" dirty="0"/>
            </a:br>
            <a:r>
              <a:rPr lang="en-US" dirty="0"/>
              <a:t>easy </a:t>
            </a:r>
          </a:p>
          <a:p>
            <a:pPr lvl="1"/>
            <a:r>
              <a:rPr lang="en-US" dirty="0"/>
              <a:t>Eliminates OVER and UNDER </a:t>
            </a:r>
            <a:br>
              <a:rPr lang="en-US" dirty="0"/>
            </a:br>
            <a:r>
              <a:rPr lang="en-US" dirty="0"/>
              <a:t>tightening of seals</a:t>
            </a:r>
          </a:p>
          <a:p>
            <a:r>
              <a:rPr lang="en-US" dirty="0"/>
              <a:t>“CLICK” your way to a perfect </a:t>
            </a:r>
            <a:br>
              <a:rPr lang="en-US" dirty="0"/>
            </a:br>
            <a:r>
              <a:rPr lang="en-US" dirty="0"/>
              <a:t>seal and the perfect surface system</a:t>
            </a:r>
          </a:p>
          <a:p>
            <a:r>
              <a:rPr lang="en-US" dirty="0"/>
              <a:t>Available in 30 in/</a:t>
            </a:r>
            <a:r>
              <a:rPr lang="en-US" dirty="0" err="1"/>
              <a:t>lbs</a:t>
            </a:r>
            <a:r>
              <a:rPr lang="en-US" dirty="0"/>
              <a:t> and 50 in/</a:t>
            </a:r>
            <a:r>
              <a:rPr lang="en-US" dirty="0" err="1"/>
              <a:t>lbs</a:t>
            </a:r>
            <a:endParaRPr lang="en-US" dirty="0"/>
          </a:p>
        </p:txBody>
      </p:sp>
      <p:pic>
        <p:nvPicPr>
          <p:cNvPr id="4" name="Picture 3" descr="torquer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2209535"/>
            <a:ext cx="397510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55264" y="3968724"/>
            <a:ext cx="120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Clamp not included</a:t>
            </a:r>
          </a:p>
        </p:txBody>
      </p:sp>
    </p:spTree>
    <p:extLst>
      <p:ext uri="{BB962C8B-B14F-4D97-AF65-F5344CB8AC3E}">
        <p14:creationId xmlns:p14="http://schemas.microsoft.com/office/powerpoint/2010/main" val="203078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Torque Tee And Accessories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to aid in clamp </a:t>
            </a:r>
            <a:br>
              <a:rPr lang="en-US" dirty="0"/>
            </a:br>
            <a:r>
              <a:rPr lang="en-US" dirty="0"/>
              <a:t>installation and removal</a:t>
            </a:r>
          </a:p>
          <a:p>
            <a:r>
              <a:rPr lang="en-US" dirty="0"/>
              <a:t>Creates effective tightening </a:t>
            </a:r>
            <a:br>
              <a:rPr lang="en-US" dirty="0"/>
            </a:br>
            <a:r>
              <a:rPr lang="en-US" dirty="0"/>
              <a:t>leverage and aids in reaching </a:t>
            </a:r>
            <a:br>
              <a:rPr lang="en-US" dirty="0"/>
            </a:br>
            <a:r>
              <a:rPr lang="en-US" dirty="0"/>
              <a:t>tight spaces</a:t>
            </a:r>
          </a:p>
          <a:p>
            <a:r>
              <a:rPr lang="en-US" dirty="0"/>
              <a:t>Works with Torque-Rite® </a:t>
            </a:r>
            <a:br>
              <a:rPr lang="en-US" dirty="0"/>
            </a:br>
            <a:r>
              <a:rPr lang="en-US" dirty="0"/>
              <a:t>and standard hinge clamp </a:t>
            </a:r>
            <a:br>
              <a:rPr lang="en-US" dirty="0"/>
            </a:br>
            <a:r>
              <a:rPr lang="en-US" dirty="0"/>
              <a:t>wing nuts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49" y="2122374"/>
            <a:ext cx="43688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671" y="4657821"/>
            <a:ext cx="26289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08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110</Words>
  <Application>Microsoft Macintosh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Rubber Fab  Hose Accessories</vt:lpstr>
      <vt:lpstr>Golden Bridge Hose Support</vt:lpstr>
      <vt:lpstr>Fittings and Adapters</vt:lpstr>
      <vt:lpstr>Reusable Fittings</vt:lpstr>
      <vt:lpstr>Sight Gauges</vt:lpstr>
      <vt:lpstr>Torque-Rite® Patent #6,082,941</vt:lpstr>
      <vt:lpstr>Torque Tee And Accessories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Fenimore</dc:creator>
  <cp:lastModifiedBy>Jennifer Fenimore</cp:lastModifiedBy>
  <cp:revision>70</cp:revision>
  <dcterms:created xsi:type="dcterms:W3CDTF">2017-08-15T13:57:47Z</dcterms:created>
  <dcterms:modified xsi:type="dcterms:W3CDTF">2019-09-10T15:21:24Z</dcterms:modified>
</cp:coreProperties>
</file>