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90" r:id="rId4"/>
    <p:sldId id="312" r:id="rId5"/>
    <p:sldId id="313" r:id="rId6"/>
    <p:sldId id="28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384807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Non-Alcoholic Beverage Related Hoses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582"/>
            <a:ext cx="6400800" cy="1752600"/>
          </a:xfrm>
        </p:spPr>
        <p:txBody>
          <a:bodyPr/>
          <a:lstStyle/>
          <a:p>
            <a:r>
              <a:rPr lang="en-US" dirty="0"/>
              <a:t>Hose Recommendations for the </a:t>
            </a:r>
            <a:br>
              <a:rPr lang="en-US" dirty="0"/>
            </a:br>
            <a:r>
              <a:rPr lang="en-US" dirty="0"/>
              <a:t>Non-Alcoholic Beverage Industry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7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RFFDAEOC</a:t>
            </a:r>
            <a:br>
              <a:rPr lang="en-US" dirty="0"/>
            </a:br>
            <a:r>
              <a:rPr lang="en-US" sz="2200" dirty="0"/>
              <a:t>Food Grade FDA Smoothbore EPDM Lined Red </a:t>
            </a:r>
            <a:br>
              <a:rPr lang="en-US" sz="2200" dirty="0"/>
            </a:br>
            <a:r>
              <a:rPr lang="en-US" sz="2200" dirty="0"/>
              <a:t>Smooth/Glossy Outer Convoluted Rubber Cover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24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 White EPDM, </a:t>
            </a:r>
            <a:br>
              <a:rPr lang="en-US" dirty="0"/>
            </a:br>
            <a:r>
              <a:rPr lang="en-US" dirty="0"/>
              <a:t>Phthalate Free REACH Compliant</a:t>
            </a:r>
          </a:p>
          <a:p>
            <a:r>
              <a:rPr lang="en-US" dirty="0"/>
              <a:t>Cover: Wide Corrugated FDA Rubber </a:t>
            </a:r>
            <a:br>
              <a:rPr lang="en-US" dirty="0"/>
            </a:br>
            <a:r>
              <a:rPr lang="en-US" dirty="0"/>
              <a:t>with Red, Low Friction, Smooth/Glossy, UHMW Cover</a:t>
            </a:r>
          </a:p>
          <a:p>
            <a:r>
              <a:rPr lang="en-US" dirty="0"/>
              <a:t>Reinforcement: Synthetic Plies, Steel Wire Helixes</a:t>
            </a:r>
          </a:p>
          <a:p>
            <a:r>
              <a:rPr lang="en-US" dirty="0"/>
              <a:t>Temperature Range: -40ºF to 245ºF (-40ºC to 118ºC)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Lightweight</a:t>
            </a:r>
          </a:p>
          <a:p>
            <a:pPr lvl="1"/>
            <a:r>
              <a:rPr lang="en-US" dirty="0"/>
              <a:t>Cover is abrasion, oil and chemical resistant</a:t>
            </a:r>
          </a:p>
          <a:p>
            <a:pPr lvl="1"/>
            <a:r>
              <a:rPr lang="en-US" dirty="0"/>
              <a:t>Easy to 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-1"/>
          <a:stretch/>
        </p:blipFill>
        <p:spPr bwMode="auto">
          <a:xfrm>
            <a:off x="6218893" y="2201695"/>
            <a:ext cx="2940787" cy="11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6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RFF&amp;B</a:t>
            </a:r>
            <a:br>
              <a:rPr lang="en-US" dirty="0"/>
            </a:br>
            <a:r>
              <a:rPr lang="en-US" sz="2200" dirty="0"/>
              <a:t>Food Grade FDA Nitrile/PVC Blend Lined </a:t>
            </a:r>
            <a:br>
              <a:rPr lang="en-US" sz="2200" dirty="0"/>
            </a:br>
            <a:r>
              <a:rPr lang="en-US" sz="2200" dirty="0"/>
              <a:t>Food and Beverage Crush Resistant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56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Smooth White Nitrile/PVC </a:t>
            </a:r>
            <a:br>
              <a:rPr lang="en-US" dirty="0"/>
            </a:br>
            <a:r>
              <a:rPr lang="en-US" dirty="0"/>
              <a:t>Blend</a:t>
            </a:r>
          </a:p>
          <a:p>
            <a:r>
              <a:rPr lang="en-US" dirty="0"/>
              <a:t>Cover: Grey EPDM Rubber</a:t>
            </a:r>
          </a:p>
          <a:p>
            <a:r>
              <a:rPr lang="en-US" dirty="0"/>
              <a:t>Reinforcement: Synthetic High Tensile Textile with Static Conductive Filament and Monofilament Helix</a:t>
            </a:r>
          </a:p>
          <a:p>
            <a:r>
              <a:rPr lang="en-US" dirty="0"/>
              <a:t>Temperature Range: -40ºF to 230ºF (-40ºC to 110ºC)</a:t>
            </a:r>
          </a:p>
          <a:p>
            <a:r>
              <a:rPr lang="en-US" dirty="0"/>
              <a:t>Not recommended for carbonated beverages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Crush and kink resistant</a:t>
            </a:r>
          </a:p>
          <a:p>
            <a:pPr lvl="1"/>
            <a:r>
              <a:rPr lang="en-US" dirty="0"/>
              <a:t>Chemical and ozone resistant</a:t>
            </a:r>
          </a:p>
          <a:p>
            <a:pPr lvl="1"/>
            <a:r>
              <a:rPr lang="en-US" dirty="0"/>
              <a:t>Will not impart taste or odor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80" y="2209535"/>
            <a:ext cx="3226558" cy="12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RFSF Supreme-Flex</a:t>
            </a:r>
            <a:br>
              <a:rPr lang="en-US" dirty="0"/>
            </a:br>
            <a:r>
              <a:rPr lang="en-US" sz="2200" dirty="0"/>
              <a:t>Smoothbore PTFE Lined Hose with Silicone Outer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88289"/>
          </a:xfrm>
        </p:spPr>
        <p:txBody>
          <a:bodyPr>
            <a:normAutofit fontScale="92500"/>
          </a:bodyPr>
          <a:lstStyle/>
          <a:p>
            <a:r>
              <a:rPr lang="en-US" dirty="0"/>
              <a:t>Tube: Seamless White PTFE</a:t>
            </a:r>
          </a:p>
          <a:p>
            <a:r>
              <a:rPr lang="en-US" dirty="0"/>
              <a:t>Cover: White Silicone</a:t>
            </a:r>
          </a:p>
          <a:p>
            <a:r>
              <a:rPr lang="en-US" dirty="0"/>
              <a:t>Reinforcement: 304 Stainless Steel </a:t>
            </a:r>
            <a:br>
              <a:rPr lang="en-US" dirty="0"/>
            </a:br>
            <a:r>
              <a:rPr lang="en-US" dirty="0"/>
              <a:t>Braid</a:t>
            </a:r>
          </a:p>
          <a:p>
            <a:r>
              <a:rPr lang="en-US" dirty="0"/>
              <a:t>Temperature Range: -100ºF to 500ºF (-73ºC to 260ºC)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High pressure rating</a:t>
            </a:r>
          </a:p>
          <a:p>
            <a:pPr lvl="1"/>
            <a:r>
              <a:rPr lang="en-US" dirty="0"/>
              <a:t>Excellent chemical resistance</a:t>
            </a:r>
          </a:p>
          <a:p>
            <a:pPr lvl="1"/>
            <a:r>
              <a:rPr lang="en-US" dirty="0"/>
              <a:t>Non-stick contact surface will not contaminate contacted surface</a:t>
            </a:r>
          </a:p>
        </p:txBody>
      </p:sp>
      <p:pic>
        <p:nvPicPr>
          <p:cNvPr id="4" name="Picture 6" descr="RF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0"/>
          <a:stretch>
            <a:fillRect/>
          </a:stretch>
        </p:blipFill>
        <p:spPr bwMode="auto">
          <a:xfrm>
            <a:off x="6251575" y="2209535"/>
            <a:ext cx="28924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RFTFP – </a:t>
            </a:r>
            <a:r>
              <a:rPr lang="en-US" dirty="0" err="1"/>
              <a:t>Tuf</a:t>
            </a:r>
            <a:r>
              <a:rPr lang="en-US" dirty="0"/>
              <a:t>-Flex®</a:t>
            </a:r>
            <a:br>
              <a:rPr lang="en-US" dirty="0"/>
            </a:br>
            <a:r>
              <a:rPr lang="en-US" sz="2200" dirty="0"/>
              <a:t>Smoothbore PTFE Lined Hose with Synthetic Plies </a:t>
            </a:r>
            <a:br>
              <a:rPr lang="en-US" sz="2200" dirty="0"/>
            </a:br>
            <a:r>
              <a:rPr lang="en-US" sz="2200" dirty="0"/>
              <a:t>and Stainless Steel Wire Helix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96987"/>
          </a:xfrm>
        </p:spPr>
        <p:txBody>
          <a:bodyPr>
            <a:normAutofit/>
          </a:bodyPr>
          <a:lstStyle/>
          <a:p>
            <a:r>
              <a:rPr lang="en-US" dirty="0"/>
              <a:t>Tube: Seamless White PTFE</a:t>
            </a:r>
          </a:p>
          <a:p>
            <a:r>
              <a:rPr lang="en-US" dirty="0"/>
              <a:t>Cover: White Silicone</a:t>
            </a:r>
          </a:p>
          <a:p>
            <a:r>
              <a:rPr lang="en-US" dirty="0"/>
              <a:t>Reinforcement: Synthetic Plies </a:t>
            </a:r>
            <a:br>
              <a:rPr lang="en-US" dirty="0"/>
            </a:br>
            <a:r>
              <a:rPr lang="en-US" dirty="0"/>
              <a:t>and Stainless Steel Wire Helix</a:t>
            </a:r>
          </a:p>
          <a:p>
            <a:r>
              <a:rPr lang="en-US" dirty="0"/>
              <a:t>Temperature Range: -40ºF to 300ºF (-40ºC to 149ºC)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Superior </a:t>
            </a:r>
            <a:r>
              <a:rPr lang="en-US" dirty="0" err="1"/>
              <a:t>cleanability</a:t>
            </a:r>
            <a:endParaRPr lang="en-US" dirty="0"/>
          </a:p>
          <a:p>
            <a:pPr lvl="1"/>
            <a:r>
              <a:rPr lang="en-US" dirty="0"/>
              <a:t>Excellent thermal properties</a:t>
            </a:r>
          </a:p>
          <a:p>
            <a:pPr lvl="1"/>
            <a:r>
              <a:rPr lang="en-US" dirty="0"/>
              <a:t>Ultra smooth bacteria</a:t>
            </a:r>
          </a:p>
        </p:txBody>
      </p:sp>
      <p:pic>
        <p:nvPicPr>
          <p:cNvPr id="4" name="Picture 6" descr="RFT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>
            <a:fillRect/>
          </a:stretch>
        </p:blipFill>
        <p:spPr bwMode="auto">
          <a:xfrm>
            <a:off x="6250250" y="2209536"/>
            <a:ext cx="2893750" cy="14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3-A Sanitary Standards</a:t>
            </a:r>
          </a:p>
          <a:p>
            <a:r>
              <a:rPr lang="en-US" dirty="0"/>
              <a:t>USP Class VI</a:t>
            </a:r>
          </a:p>
        </p:txBody>
      </p:sp>
      <p:pic>
        <p:nvPicPr>
          <p:cNvPr id="6" name="Picture 5" descr="3A-Certifica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7" y="1836641"/>
            <a:ext cx="2667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279" y="2940241"/>
            <a:ext cx="3028364" cy="38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67</Words>
  <Application>Microsoft Macintosh PowerPoint</Application>
  <PresentationFormat>On-screen Show (4:3)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Non-Alcoholic Beverage Related Hoses</vt:lpstr>
      <vt:lpstr>RFFDAEOC Food Grade FDA Smoothbore EPDM Lined Red  Smooth/Glossy Outer Convoluted Rubber Cover Hose</vt:lpstr>
      <vt:lpstr>RFF&amp;B Food Grade FDA Nitrile/PVC Blend Lined  Food and Beverage Crush Resistant Hose</vt:lpstr>
      <vt:lpstr>RFSF Supreme-Flex Smoothbore PTFE Lined Hose with Silicone Outer Cover</vt:lpstr>
      <vt:lpstr>RFTFP – Tuf-Flex® Smoothbore PTFE Lined Hose with Synthetic Plies  and Stainless Steel Wire Helix</vt:lpstr>
      <vt:lpstr>Certificates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68</cp:revision>
  <dcterms:created xsi:type="dcterms:W3CDTF">2017-08-15T13:57:47Z</dcterms:created>
  <dcterms:modified xsi:type="dcterms:W3CDTF">2018-07-20T20:26:57Z</dcterms:modified>
</cp:coreProperties>
</file>