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351" r:id="rId3"/>
    <p:sldId id="352" r:id="rId4"/>
    <p:sldId id="353" r:id="rId5"/>
    <p:sldId id="354" r:id="rId6"/>
    <p:sldId id="355" r:id="rId7"/>
    <p:sldId id="356" r:id="rId8"/>
    <p:sldId id="28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0"/>
    <p:restoredTop sz="94669"/>
  </p:normalViewPr>
  <p:slideViewPr>
    <p:cSldViewPr snapToGrid="0" snapToObjects="1">
      <p:cViewPr varScale="1">
        <p:scale>
          <a:sx n="183" d="100"/>
          <a:sy n="183" d="100"/>
        </p:scale>
        <p:origin x="15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65365-8453-0E44-AD67-50B17D127F6B}" type="datetimeFigureOut">
              <a:rPr lang="en-US" smtClean="0"/>
              <a:t>7/17/18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4B463-D9CC-5348-AA84-1129A015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9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693"/>
          <a:stretch/>
        </p:blipFill>
        <p:spPr>
          <a:xfrm>
            <a:off x="0" y="0"/>
            <a:ext cx="9166024" cy="14598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793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9535"/>
            <a:ext cx="8229600" cy="391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0C46E-AD8D-924D-A009-D3ADD5F2FAD1}" type="datetimeFigureOut">
              <a:rPr lang="en-US" smtClean="0"/>
              <a:t>7/17/18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B2F3C-08B7-1740-9E04-6C28046BB47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2122374"/>
            <a:ext cx="82296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38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60000">
        <p14:flip dir="r"/>
      </p:transition>
    </mc:Choice>
    <mc:Fallback xmlns="">
      <p:transition xmlns:p14="http://schemas.microsoft.com/office/powerpoint/2010/main" spd="slow" advClick="0" advTm="60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562" y="2130425"/>
            <a:ext cx="8224592" cy="1470025"/>
          </a:xfrm>
        </p:spPr>
        <p:txBody>
          <a:bodyPr>
            <a:noAutofit/>
          </a:bodyPr>
          <a:lstStyle/>
          <a:p>
            <a:r>
              <a:rPr lang="en-US" sz="6000" dirty="0"/>
              <a:t>Value Added Information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Order Hoses, Crimping Capabilities, Value </a:t>
            </a:r>
            <a:r>
              <a:rPr lang="en-US"/>
              <a:t>Added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xmlns:p14="http://schemas.microsoft.com/office/powerpoint/2010/main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STAMPED</a:t>
            </a:r>
            <a:br>
              <a:rPr lang="en-US" dirty="0"/>
            </a:br>
            <a:r>
              <a:rPr lang="en-US" sz="2400" dirty="0"/>
              <a:t>How to order a hose based on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535"/>
            <a:ext cx="8229600" cy="45384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en-US" b="1" dirty="0"/>
              <a:t>S</a:t>
            </a:r>
            <a:r>
              <a:rPr lang="en-US" dirty="0"/>
              <a:t> - Size: Hose inside diameter, outside diameter and overall length</a:t>
            </a:r>
          </a:p>
          <a:p>
            <a:pPr>
              <a:lnSpc>
                <a:spcPct val="130000"/>
              </a:lnSpc>
            </a:pPr>
            <a:r>
              <a:rPr lang="en-US" b="1" dirty="0"/>
              <a:t>T</a:t>
            </a:r>
            <a:r>
              <a:rPr lang="en-US" dirty="0"/>
              <a:t> – Temperature: Max temperature of the material being conveyed and of the application environment</a:t>
            </a:r>
          </a:p>
          <a:p>
            <a:pPr>
              <a:lnSpc>
                <a:spcPct val="130000"/>
              </a:lnSpc>
            </a:pPr>
            <a:r>
              <a:rPr lang="en-US" b="1" dirty="0"/>
              <a:t>A</a:t>
            </a:r>
            <a:r>
              <a:rPr lang="en-US" dirty="0"/>
              <a:t> – Application: External conditions/environment such as abrasion, bend radius, climate/temperature. Crushing, flexing, kinking and exposure to chemicals, oil, ozone, and ultraviolet light.</a:t>
            </a:r>
          </a:p>
          <a:p>
            <a:pPr>
              <a:lnSpc>
                <a:spcPct val="130000"/>
              </a:lnSpc>
            </a:pPr>
            <a:r>
              <a:rPr lang="en-US" b="1" dirty="0"/>
              <a:t>M</a:t>
            </a:r>
            <a:r>
              <a:rPr lang="en-US" dirty="0"/>
              <a:t> – Media: Type and concentration of material being conveyed and compatibility with the hose</a:t>
            </a:r>
          </a:p>
          <a:p>
            <a:pPr>
              <a:lnSpc>
                <a:spcPct val="130000"/>
              </a:lnSpc>
            </a:pPr>
            <a:r>
              <a:rPr lang="en-US" b="1" dirty="0"/>
              <a:t>P</a:t>
            </a:r>
            <a:r>
              <a:rPr lang="en-US" dirty="0"/>
              <a:t> – Pressure: Maximum system pressure, including pressure spikes</a:t>
            </a:r>
          </a:p>
          <a:p>
            <a:pPr>
              <a:lnSpc>
                <a:spcPct val="130000"/>
              </a:lnSpc>
            </a:pPr>
            <a:r>
              <a:rPr lang="en-US" b="1" dirty="0"/>
              <a:t>E</a:t>
            </a:r>
            <a:r>
              <a:rPr lang="en-US" dirty="0"/>
              <a:t> – Ends: Style, type, attachment method, pressure rating and material compatibility of end coupling and connections</a:t>
            </a:r>
          </a:p>
          <a:p>
            <a:pPr>
              <a:lnSpc>
                <a:spcPct val="130000"/>
              </a:lnSpc>
            </a:pPr>
            <a:r>
              <a:rPr lang="en-US" b="1" dirty="0"/>
              <a:t>D</a:t>
            </a:r>
            <a:r>
              <a:rPr lang="en-US" dirty="0"/>
              <a:t> – Delivery: Testing, packaging and delivery requirements</a:t>
            </a:r>
          </a:p>
        </p:txBody>
      </p:sp>
    </p:spTree>
    <p:extLst>
      <p:ext uri="{BB962C8B-B14F-4D97-AF65-F5344CB8AC3E}">
        <p14:creationId xmlns:p14="http://schemas.microsoft.com/office/powerpoint/2010/main" val="40149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Hose Assembly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497" y="2180474"/>
            <a:ext cx="5232406" cy="192310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083688"/>
            <a:ext cx="8229600" cy="270583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sz="2000" dirty="0"/>
              <a:t>When you break it down, what does this part# mean?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200" b="1" dirty="0"/>
              <a:t>16  RFRT  16TC  16TC  SS  AR – 36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16 – Hose ID – Size in 16</a:t>
            </a:r>
            <a:r>
              <a:rPr lang="en-US" sz="2000" baseline="30000" dirty="0"/>
              <a:t>th</a:t>
            </a:r>
            <a:r>
              <a:rPr lang="en-US" sz="2000" dirty="0"/>
              <a:t> of an inch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RFRT -  Rubber Fab Hose Part Number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16TC  16TC – Size and Style of Fitting Ends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SS – Fitting Material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AR – Accessory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-36 – Overall Assembly Length in Inches</a:t>
            </a:r>
          </a:p>
        </p:txBody>
      </p:sp>
    </p:spTree>
    <p:extLst>
      <p:ext uri="{BB962C8B-B14F-4D97-AF65-F5344CB8AC3E}">
        <p14:creationId xmlns:p14="http://schemas.microsoft.com/office/powerpoint/2010/main" val="36729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Hose Assembly</a:t>
            </a:r>
            <a:br>
              <a:rPr lang="en-US" dirty="0"/>
            </a:br>
            <a:r>
              <a:rPr lang="en-US" dirty="0"/>
              <a:t>Crimping a Collar</a:t>
            </a:r>
          </a:p>
        </p:txBody>
      </p:sp>
      <p:pic>
        <p:nvPicPr>
          <p:cNvPr id="4" name="Picture 1" descr="HoseCollarNotCrim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6"/>
          <a:stretch>
            <a:fillRect/>
          </a:stretch>
        </p:blipFill>
        <p:spPr bwMode="auto">
          <a:xfrm>
            <a:off x="4132263" y="3336925"/>
            <a:ext cx="501173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RF-FabHosecutaw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/>
          <a:stretch>
            <a:fillRect/>
          </a:stretch>
        </p:blipFill>
        <p:spPr bwMode="auto">
          <a:xfrm>
            <a:off x="0" y="2552700"/>
            <a:ext cx="34290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046" y="5107164"/>
            <a:ext cx="284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Hose Crimp Cut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4349" y="5786927"/>
            <a:ext cx="284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Crimping</a:t>
            </a:r>
          </a:p>
        </p:txBody>
      </p:sp>
    </p:spTree>
    <p:extLst>
      <p:ext uri="{BB962C8B-B14F-4D97-AF65-F5344CB8AC3E}">
        <p14:creationId xmlns:p14="http://schemas.microsoft.com/office/powerpoint/2010/main" val="38591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Hose Assembly</a:t>
            </a:r>
            <a:br>
              <a:rPr lang="en-US" dirty="0"/>
            </a:br>
            <a:r>
              <a:rPr lang="en-US" dirty="0"/>
              <a:t>Crimping a Collar</a:t>
            </a:r>
          </a:p>
        </p:txBody>
      </p:sp>
      <p:pic>
        <p:nvPicPr>
          <p:cNvPr id="4" name="Picture 1" descr="CollarinCrimp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598738"/>
            <a:ext cx="38481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ollarinCrimp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598738"/>
            <a:ext cx="425132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42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Hose Assembly</a:t>
            </a:r>
            <a:br>
              <a:rPr lang="en-US" dirty="0"/>
            </a:br>
            <a:r>
              <a:rPr lang="en-US" dirty="0"/>
              <a:t>The Finished Collar</a:t>
            </a:r>
          </a:p>
        </p:txBody>
      </p:sp>
      <p:pic>
        <p:nvPicPr>
          <p:cNvPr id="4" name="Picture 1" descr="FinishedColl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"/>
          <a:stretch>
            <a:fillRect/>
          </a:stretch>
        </p:blipFill>
        <p:spPr bwMode="auto">
          <a:xfrm>
            <a:off x="457200" y="2054805"/>
            <a:ext cx="8701088" cy="480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7159" y="5822705"/>
            <a:ext cx="241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Crimping</a:t>
            </a:r>
          </a:p>
        </p:txBody>
      </p:sp>
    </p:spTree>
    <p:extLst>
      <p:ext uri="{BB962C8B-B14F-4D97-AF65-F5344CB8AC3E}">
        <p14:creationId xmlns:p14="http://schemas.microsoft.com/office/powerpoint/2010/main" val="24521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Hose Testing</a:t>
            </a:r>
          </a:p>
        </p:txBody>
      </p:sp>
      <p:pic>
        <p:nvPicPr>
          <p:cNvPr id="4" name="Picture 1" descr="PressureTest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 bwMode="auto">
          <a:xfrm>
            <a:off x="1058863" y="2532063"/>
            <a:ext cx="22177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ressureTesting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532063"/>
            <a:ext cx="21891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ressureTestin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532063"/>
            <a:ext cx="2125663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9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Added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Engraved Gaskets</a:t>
            </a:r>
          </a:p>
          <a:p>
            <a:r>
              <a:rPr lang="en-US" dirty="0"/>
              <a:t>Custom Labeling</a:t>
            </a:r>
          </a:p>
          <a:p>
            <a:r>
              <a:rPr lang="en-US" dirty="0"/>
              <a:t>Bar Coding</a:t>
            </a:r>
          </a:p>
          <a:p>
            <a:r>
              <a:rPr lang="en-US" dirty="0"/>
              <a:t>Product &amp; Technical Services</a:t>
            </a:r>
          </a:p>
          <a:p>
            <a:r>
              <a:rPr lang="en-US" dirty="0"/>
              <a:t>Packaging &amp; Shipping Services</a:t>
            </a:r>
          </a:p>
        </p:txBody>
      </p:sp>
      <p:pic>
        <p:nvPicPr>
          <p:cNvPr id="4" name="Picture 3" descr="engravedgask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18793" r="8929" b="18561"/>
          <a:stretch>
            <a:fillRect/>
          </a:stretch>
        </p:blipFill>
        <p:spPr bwMode="auto">
          <a:xfrm>
            <a:off x="5897802" y="5225762"/>
            <a:ext cx="26860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llarbarco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78" y="5123728"/>
            <a:ext cx="15700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rivateLabelingBo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75" y="2209535"/>
            <a:ext cx="3768432" cy="250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0"/>
    </mc:Choice>
    <mc:Fallback xmlns="">
      <p:transition xmlns:p14="http://schemas.microsoft.com/office/powerpoint/2010/main" advClick="0" advTm="6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241</Words>
  <Application>Microsoft Macintosh PowerPoint</Application>
  <PresentationFormat>On-screen Show (4:3)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Value Added Information</vt:lpstr>
      <vt:lpstr>STAMPED How to order a hose based on application</vt:lpstr>
      <vt:lpstr>How to Build a Hose Assembly</vt:lpstr>
      <vt:lpstr>Hose Assembly Crimping a Collar</vt:lpstr>
      <vt:lpstr>Hose Assembly Crimping a Collar</vt:lpstr>
      <vt:lpstr>Hose Assembly The Finished Collar</vt:lpstr>
      <vt:lpstr>Hose Testing</vt:lpstr>
      <vt:lpstr>Value Added Services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 Fenimore</dc:creator>
  <cp:lastModifiedBy>Jennifer Fenimore</cp:lastModifiedBy>
  <cp:revision>67</cp:revision>
  <dcterms:created xsi:type="dcterms:W3CDTF">2017-08-15T13:57:47Z</dcterms:created>
  <dcterms:modified xsi:type="dcterms:W3CDTF">2018-07-17T15:21:44Z</dcterms:modified>
</cp:coreProperties>
</file>