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8" r:id="rId4"/>
    <p:sldId id="291" r:id="rId5"/>
    <p:sldId id="305" r:id="rId6"/>
    <p:sldId id="341" r:id="rId7"/>
    <p:sldId id="280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4B463-D9CC-5348-AA84-1129A01577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130425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Food Related Hoses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Hose Recommendations </a:t>
            </a:r>
            <a:br>
              <a:rPr lang="en-US" dirty="0"/>
            </a:br>
            <a:r>
              <a:rPr lang="en-US" dirty="0"/>
              <a:t>for the Food Industry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7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RFFDAEOC</a:t>
            </a:r>
            <a:br>
              <a:rPr lang="en-US" dirty="0"/>
            </a:br>
            <a:r>
              <a:rPr lang="en-US" sz="2200" dirty="0"/>
              <a:t>Food Grade FDA Smoothbore EPDM Lined Red </a:t>
            </a:r>
            <a:br>
              <a:rPr lang="en-US" sz="2200" dirty="0"/>
            </a:br>
            <a:r>
              <a:rPr lang="en-US" sz="2200" dirty="0"/>
              <a:t>Smooth/Glossy Outer Convoluted Rubber Cover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24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 White EPDM</a:t>
            </a:r>
            <a:r>
              <a:rPr lang="en-US"/>
              <a:t>, </a:t>
            </a:r>
            <a:br>
              <a:rPr lang="en-US"/>
            </a:br>
            <a:r>
              <a:rPr lang="en-US"/>
              <a:t>Phthalate Free </a:t>
            </a:r>
            <a:r>
              <a:rPr lang="en-US" dirty="0"/>
              <a:t>REACH Compliant</a:t>
            </a:r>
          </a:p>
          <a:p>
            <a:r>
              <a:rPr lang="en-US" dirty="0"/>
              <a:t>Cover: Wide Corrugated FDA Rubber </a:t>
            </a:r>
            <a:br>
              <a:rPr lang="en-US" dirty="0"/>
            </a:br>
            <a:r>
              <a:rPr lang="en-US" dirty="0"/>
              <a:t>with Red, Low Friction, Smooth/Glossy, UHMW Cover</a:t>
            </a:r>
          </a:p>
          <a:p>
            <a:r>
              <a:rPr lang="en-US" dirty="0"/>
              <a:t>Reinforcement: Synthetic Plies, Steel Wire Helixes</a:t>
            </a:r>
          </a:p>
          <a:p>
            <a:r>
              <a:rPr lang="en-US" dirty="0"/>
              <a:t>Temperature Range: -40ºF to 245ºF (-40ºC to 118ºC)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Lightweight</a:t>
            </a:r>
          </a:p>
          <a:p>
            <a:pPr lvl="1"/>
            <a:r>
              <a:rPr lang="en-US" dirty="0"/>
              <a:t>Cover is abrasion, oil and chemical resistant</a:t>
            </a:r>
          </a:p>
          <a:p>
            <a:pPr lvl="1"/>
            <a:r>
              <a:rPr lang="en-US" dirty="0"/>
              <a:t>Easy to 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-1"/>
          <a:stretch/>
        </p:blipFill>
        <p:spPr bwMode="auto">
          <a:xfrm>
            <a:off x="6218893" y="2201695"/>
            <a:ext cx="2940787" cy="11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7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9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RFFDAE</a:t>
            </a:r>
            <a:br>
              <a:rPr lang="en-US" dirty="0"/>
            </a:br>
            <a:r>
              <a:rPr lang="en-US" sz="2200" dirty="0"/>
              <a:t>Food Grade FDA EPDM Rubber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93626"/>
          </a:xfrm>
        </p:spPr>
        <p:txBody>
          <a:bodyPr>
            <a:normAutofit/>
          </a:bodyPr>
          <a:lstStyle/>
          <a:p>
            <a:r>
              <a:rPr lang="en-US" dirty="0"/>
              <a:t>Tube: Smooth White EPDM</a:t>
            </a:r>
          </a:p>
          <a:p>
            <a:r>
              <a:rPr lang="en-US" dirty="0"/>
              <a:t>Cover: Grey EPDM Rubber</a:t>
            </a:r>
          </a:p>
          <a:p>
            <a:r>
              <a:rPr lang="en-US" dirty="0"/>
              <a:t>Reinforcement: Two Polyester </a:t>
            </a:r>
            <a:br>
              <a:rPr lang="en-US" dirty="0"/>
            </a:br>
            <a:r>
              <a:rPr lang="en-US" dirty="0"/>
              <a:t>Spirals with Dual Helix Rubber</a:t>
            </a:r>
          </a:p>
          <a:p>
            <a:r>
              <a:rPr lang="en-US" dirty="0"/>
              <a:t>Temperature Range: -20ºF to 300ºF (-29ºC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Chemical and ozone resistant</a:t>
            </a:r>
          </a:p>
          <a:p>
            <a:pPr lvl="1"/>
            <a:r>
              <a:rPr lang="en-US" dirty="0"/>
              <a:t>Abrasion resistant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209535"/>
            <a:ext cx="3175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RFFDA</a:t>
            </a:r>
            <a:br>
              <a:rPr lang="en-US" dirty="0"/>
            </a:br>
            <a:r>
              <a:rPr lang="en-US" sz="2200" dirty="0"/>
              <a:t>Food Grade FDA Nitrile Rubber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5641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Tube: Smooth White Nitrile</a:t>
            </a:r>
          </a:p>
          <a:p>
            <a:r>
              <a:rPr lang="en-US" dirty="0"/>
              <a:t>Cover: White Nitrile Rubber (Abrasion </a:t>
            </a:r>
            <a:br>
              <a:rPr lang="en-US" dirty="0"/>
            </a:br>
            <a:r>
              <a:rPr lang="en-US" dirty="0"/>
              <a:t>and Oil Resistant)</a:t>
            </a:r>
          </a:p>
          <a:p>
            <a:r>
              <a:rPr lang="en-US" dirty="0"/>
              <a:t>Reinforcement: Two Polyester Spirals with Dual Helix Wire</a:t>
            </a:r>
          </a:p>
          <a:p>
            <a:r>
              <a:rPr lang="en-US" dirty="0"/>
              <a:t>Temperature Range: -40ºF to 180ºF (-40ºC to 82ºC)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Abrasion resistant cover</a:t>
            </a:r>
          </a:p>
          <a:p>
            <a:pPr lvl="1"/>
            <a:r>
              <a:rPr lang="en-US" dirty="0"/>
              <a:t>Will not impart taste or odor</a:t>
            </a:r>
          </a:p>
          <a:p>
            <a:pPr lvl="1"/>
            <a:r>
              <a:rPr lang="en-US" dirty="0"/>
              <a:t>Chemical and ozone resistant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8588"/>
          <a:stretch>
            <a:fillRect/>
          </a:stretch>
        </p:blipFill>
        <p:spPr bwMode="auto">
          <a:xfrm>
            <a:off x="6173983" y="2209535"/>
            <a:ext cx="2997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3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RFRTPOC </a:t>
            </a:r>
            <a:r>
              <a:rPr lang="en-US" sz="4000" dirty="0" err="1"/>
              <a:t>Diversa</a:t>
            </a:r>
            <a:r>
              <a:rPr lang="en-US" sz="4000" dirty="0"/>
              <a:t>-Flex™</a:t>
            </a:r>
            <a:br>
              <a:rPr lang="en-US" sz="4000" dirty="0"/>
            </a:br>
            <a:r>
              <a:rPr lang="en-US" sz="2200" dirty="0"/>
              <a:t>Smoothbore PTFE Lined Hose with Blue Smooth/Glossy </a:t>
            </a:r>
            <a:br>
              <a:rPr lang="en-US" sz="2200" dirty="0"/>
            </a:br>
            <a:r>
              <a:rPr lang="en-US" sz="2200" dirty="0"/>
              <a:t>Outer Convoluted Rubber Cover Suction and Discharge Hose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55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Tube: Seamless white PTFE, phthalate </a:t>
            </a:r>
            <a:br>
              <a:rPr lang="en-US" dirty="0"/>
            </a:br>
            <a:r>
              <a:rPr lang="en-US" dirty="0"/>
              <a:t>free, REACH compliant</a:t>
            </a:r>
          </a:p>
          <a:p>
            <a:r>
              <a:rPr lang="en-US" dirty="0"/>
              <a:t>Cover: Wide corrugated FDA rubber </a:t>
            </a:r>
            <a:br>
              <a:rPr lang="en-US" dirty="0"/>
            </a:br>
            <a:r>
              <a:rPr lang="en-US" dirty="0"/>
              <a:t>with blue, low friction, smooth/glossy </a:t>
            </a:r>
            <a:br>
              <a:rPr lang="en-US" dirty="0"/>
            </a:br>
            <a:r>
              <a:rPr lang="en-US" dirty="0"/>
              <a:t>UHMW  cover</a:t>
            </a:r>
          </a:p>
          <a:p>
            <a:r>
              <a:rPr lang="en-US" dirty="0"/>
              <a:t>Reinforcement: Synthetic plies, wire helixes</a:t>
            </a:r>
          </a:p>
          <a:p>
            <a:r>
              <a:rPr lang="en-US" dirty="0"/>
              <a:t>Temperature Range: -40ºF to 300ºF (-40ºC to 149ºC)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Cover is abrasion, oil and chemical resistant</a:t>
            </a:r>
          </a:p>
          <a:p>
            <a:pPr lvl="1"/>
            <a:r>
              <a:rPr lang="en-US" dirty="0"/>
              <a:t>Smooth glossy cover resists dirt and mold</a:t>
            </a:r>
          </a:p>
          <a:p>
            <a:pPr lvl="1"/>
            <a:r>
              <a:rPr lang="en-US" dirty="0"/>
              <a:t>Easy to clean</a:t>
            </a:r>
          </a:p>
        </p:txBody>
      </p:sp>
      <p:pic>
        <p:nvPicPr>
          <p:cNvPr id="4" name="Picture 6" descr="RFFDAOC-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35"/>
          <a:stretch>
            <a:fillRect/>
          </a:stretch>
        </p:blipFill>
        <p:spPr bwMode="auto">
          <a:xfrm>
            <a:off x="6307138" y="2209535"/>
            <a:ext cx="28368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Metal Detection Tube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535"/>
            <a:ext cx="8229600" cy="44803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Used as a metal detection </a:t>
            </a:r>
            <a:br>
              <a:rPr lang="en-US" dirty="0"/>
            </a:br>
            <a:r>
              <a:rPr lang="en-US" dirty="0"/>
              <a:t>machine component for </a:t>
            </a:r>
            <a:br>
              <a:rPr lang="en-US" dirty="0"/>
            </a:br>
            <a:r>
              <a:rPr lang="en-US" dirty="0"/>
              <a:t>viscous products such as </a:t>
            </a:r>
            <a:br>
              <a:rPr lang="en-US" dirty="0"/>
            </a:br>
            <a:r>
              <a:rPr lang="en-US" dirty="0"/>
              <a:t>liquids, slurries, syrups </a:t>
            </a:r>
            <a:br>
              <a:rPr lang="en-US" dirty="0"/>
            </a:br>
            <a:r>
              <a:rPr lang="en-US" dirty="0"/>
              <a:t>and pastes</a:t>
            </a:r>
          </a:p>
          <a:p>
            <a:r>
              <a:rPr lang="en-US" dirty="0"/>
              <a:t>Assemblies are manufactured using steam cleanable USDA, FDA approved schedule 80 PVDF pipe</a:t>
            </a:r>
          </a:p>
          <a:p>
            <a:r>
              <a:rPr lang="en-US" dirty="0"/>
              <a:t>Suitable for system temperatures of -40ºF to 240ºF </a:t>
            </a:r>
            <a:br>
              <a:rPr lang="en-US" dirty="0"/>
            </a:br>
            <a:r>
              <a:rPr lang="en-US" dirty="0"/>
              <a:t>(-40ºC to 115ºC) and 316L sanitary tri-clamp connections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96" y="2209535"/>
            <a:ext cx="4153606" cy="17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Sight Gauges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view products and </a:t>
            </a:r>
            <a:br>
              <a:rPr lang="en-US" dirty="0"/>
            </a:br>
            <a:r>
              <a:rPr lang="en-US" dirty="0"/>
              <a:t>fluids flowing inline with </a:t>
            </a:r>
            <a:br>
              <a:rPr lang="en-US" dirty="0"/>
            </a:br>
            <a:r>
              <a:rPr lang="en-US" dirty="0"/>
              <a:t>rigid pipe lines</a:t>
            </a:r>
          </a:p>
          <a:p>
            <a:r>
              <a:rPr lang="en-US" dirty="0"/>
              <a:t>Available in a range of sight </a:t>
            </a:r>
            <a:br>
              <a:rPr lang="en-US" dirty="0"/>
            </a:br>
            <a:r>
              <a:rPr lang="en-US" dirty="0"/>
              <a:t>glass types including FEP, </a:t>
            </a:r>
            <a:br>
              <a:rPr lang="en-US" dirty="0"/>
            </a:br>
            <a:r>
              <a:rPr lang="en-US" dirty="0" err="1"/>
              <a:t>Polysulfone</a:t>
            </a:r>
            <a:r>
              <a:rPr lang="en-US" dirty="0"/>
              <a:t> and Pyrex®</a:t>
            </a:r>
          </a:p>
        </p:txBody>
      </p:sp>
      <p:pic>
        <p:nvPicPr>
          <p:cNvPr id="4" name="Picture 1" descr="RF-sight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8678" r="9286" b="6931"/>
          <a:stretch>
            <a:fillRect/>
          </a:stretch>
        </p:blipFill>
        <p:spPr bwMode="auto">
          <a:xfrm>
            <a:off x="5347685" y="2209535"/>
            <a:ext cx="3614737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3-A Sanitary Standards</a:t>
            </a:r>
          </a:p>
          <a:p>
            <a:r>
              <a:rPr lang="en-US" dirty="0"/>
              <a:t>USP Class VI</a:t>
            </a:r>
          </a:p>
        </p:txBody>
      </p:sp>
      <p:pic>
        <p:nvPicPr>
          <p:cNvPr id="6" name="Picture 5" descr="3A-Certification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07" y="1836641"/>
            <a:ext cx="2667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279" y="2940241"/>
            <a:ext cx="3028364" cy="38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73</Words>
  <Application>Microsoft Macintosh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Food Related Hoses</vt:lpstr>
      <vt:lpstr>RFFDAEOC Food Grade FDA Smoothbore EPDM Lined Red  Smooth/Glossy Outer Convoluted Rubber Cover Hose</vt:lpstr>
      <vt:lpstr>RFFDAE Food Grade FDA EPDM Rubber Hose</vt:lpstr>
      <vt:lpstr>RFFDA Food Grade FDA Nitrile Rubber Hose</vt:lpstr>
      <vt:lpstr>RFRTPOC Diversa-Flex™ Smoothbore PTFE Lined Hose with Blue Smooth/Glossy  Outer Convoluted Rubber Cover Suction and Discharge Hose</vt:lpstr>
      <vt:lpstr>Metal Detection Tube</vt:lpstr>
      <vt:lpstr>Sight Gauges</vt:lpstr>
      <vt:lpstr>Certificates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70</cp:revision>
  <dcterms:created xsi:type="dcterms:W3CDTF">2017-08-15T13:57:47Z</dcterms:created>
  <dcterms:modified xsi:type="dcterms:W3CDTF">2018-07-20T20:28:00Z</dcterms:modified>
</cp:coreProperties>
</file>