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307" r:id="rId4"/>
    <p:sldId id="309" r:id="rId5"/>
    <p:sldId id="327" r:id="rId6"/>
    <p:sldId id="321" r:id="rId7"/>
    <p:sldId id="322" r:id="rId8"/>
    <p:sldId id="323" r:id="rId9"/>
    <p:sldId id="324" r:id="rId10"/>
    <p:sldId id="325" r:id="rId11"/>
    <p:sldId id="326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2"/>
    <p:restoredTop sz="94714"/>
  </p:normalViewPr>
  <p:slideViewPr>
    <p:cSldViewPr snapToGrid="0" snapToObjects="1">
      <p:cViewPr varScale="1">
        <p:scale>
          <a:sx n="191" d="100"/>
          <a:sy n="191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310631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Pharmaceutical </a:t>
            </a:r>
            <a:br>
              <a:rPr lang="en-US" sz="6000" dirty="0"/>
            </a:br>
            <a:r>
              <a:rPr lang="en-US" sz="6000" dirty="0"/>
              <a:t>Related Hose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6406"/>
            <a:ext cx="6400800" cy="1752600"/>
          </a:xfrm>
        </p:spPr>
        <p:txBody>
          <a:bodyPr/>
          <a:lstStyle/>
          <a:p>
            <a:r>
              <a:rPr lang="en-US" dirty="0"/>
              <a:t>Hose Recommendations for the </a:t>
            </a:r>
            <a:br>
              <a:rPr lang="en-US" dirty="0"/>
            </a:br>
            <a:r>
              <a:rPr lang="en-US" dirty="0"/>
              <a:t>Pharmaceutical Industry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RFSV</a:t>
            </a:r>
            <a:br>
              <a:rPr lang="en-US" dirty="0"/>
            </a:br>
            <a:r>
              <a:rPr lang="en-US" sz="2200" dirty="0"/>
              <a:t>Smoothbore Platinum Cured Silicone Hose with Wire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6484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Cover: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Reinforcement: 4-Ply, Polyester Braid with Stainless Steel Helix Wire</a:t>
            </a:r>
          </a:p>
          <a:p>
            <a:r>
              <a:rPr lang="en-US" dirty="0"/>
              <a:t>Temperature Range: -100ºF to 350ºF (-73ºC to 176ºC)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Ultra Flexible</a:t>
            </a:r>
          </a:p>
          <a:p>
            <a:pPr lvl="1"/>
            <a:r>
              <a:rPr lang="en-US" dirty="0"/>
              <a:t>Hardness value of 70 Shore A</a:t>
            </a:r>
          </a:p>
          <a:p>
            <a:pPr lvl="1"/>
            <a:r>
              <a:rPr lang="en-US" dirty="0"/>
              <a:t>Will not impart taste and odor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1059" b="7079"/>
          <a:stretch/>
        </p:blipFill>
        <p:spPr bwMode="auto">
          <a:xfrm>
            <a:off x="6623771" y="2209535"/>
            <a:ext cx="2528167" cy="113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2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95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RFSVOC</a:t>
            </a:r>
            <a:br>
              <a:rPr lang="en-US" dirty="0"/>
            </a:br>
            <a:r>
              <a:rPr lang="en-US" sz="2200" dirty="0"/>
              <a:t>Smoothbore Platinum Silicone Hose with Wire Reinforcement </a:t>
            </a:r>
            <a:br>
              <a:rPr lang="en-US" sz="2200" dirty="0"/>
            </a:br>
            <a:r>
              <a:rPr lang="en-US" sz="2200" dirty="0"/>
              <a:t>and Silicone Outer Convoluted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13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Cover: Corrugated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Reinforcement: 4-Ply, Polyester Braid with Stainless Steel Helix Wire</a:t>
            </a:r>
          </a:p>
          <a:p>
            <a:r>
              <a:rPr lang="en-US" dirty="0"/>
              <a:t>Temperature Range: -100ºF to 350ºF (-73ºC to 176ºC)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Smooth inner bore</a:t>
            </a:r>
          </a:p>
          <a:p>
            <a:pPr lvl="1"/>
            <a:r>
              <a:rPr lang="en-US" dirty="0" err="1"/>
              <a:t>Sterilizable</a:t>
            </a:r>
            <a:r>
              <a:rPr lang="en-US" dirty="0"/>
              <a:t> by autoclave, CIP, SIP and gamma radiation</a:t>
            </a:r>
          </a:p>
          <a:p>
            <a:pPr lvl="1"/>
            <a:r>
              <a:rPr lang="en-US" dirty="0"/>
              <a:t>Non-toxic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8946" b="5332"/>
          <a:stretch/>
        </p:blipFill>
        <p:spPr bwMode="auto">
          <a:xfrm>
            <a:off x="6275152" y="2299141"/>
            <a:ext cx="2876786" cy="10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3-A Sanitary Standards</a:t>
            </a:r>
          </a:p>
          <a:p>
            <a:r>
              <a:rPr lang="en-US" dirty="0"/>
              <a:t>USP Class VI</a:t>
            </a:r>
          </a:p>
        </p:txBody>
      </p:sp>
      <p:pic>
        <p:nvPicPr>
          <p:cNvPr id="6" name="Picture 5" descr="3A-Certifica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7" y="1836641"/>
            <a:ext cx="2667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70" t="1293" r="1976" b="1021"/>
          <a:stretch/>
        </p:blipFill>
        <p:spPr>
          <a:xfrm>
            <a:off x="4238277" y="2843317"/>
            <a:ext cx="2902831" cy="37710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14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RFRT</a:t>
            </a:r>
            <a:br>
              <a:rPr lang="en-US" dirty="0"/>
            </a:br>
            <a:r>
              <a:rPr lang="en-US" sz="2200" dirty="0"/>
              <a:t>Smoothbore FEP Lined EPDM Rubber Covered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21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Seamless white FEP</a:t>
            </a:r>
          </a:p>
          <a:p>
            <a:r>
              <a:rPr lang="en-US" dirty="0"/>
              <a:t>Cover: EPDM rubber (abrasion </a:t>
            </a:r>
            <a:br>
              <a:rPr lang="en-US" dirty="0"/>
            </a:br>
            <a:r>
              <a:rPr lang="en-US" dirty="0"/>
              <a:t>resistant)</a:t>
            </a:r>
          </a:p>
          <a:p>
            <a:r>
              <a:rPr lang="en-US" dirty="0"/>
              <a:t>Reinforcement: Multiple braids, </a:t>
            </a:r>
            <a:br>
              <a:rPr lang="en-US" dirty="0"/>
            </a:br>
            <a:r>
              <a:rPr lang="en-US" dirty="0"/>
              <a:t>helical wire</a:t>
            </a:r>
          </a:p>
          <a:p>
            <a:r>
              <a:rPr lang="en-US" dirty="0"/>
              <a:t>Temperature Range: -40ºF to 300ºF (-40ºC to 149ºC)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Liner is smoothbore FEP</a:t>
            </a:r>
          </a:p>
          <a:p>
            <a:pPr lvl="1"/>
            <a:r>
              <a:rPr lang="en-US" dirty="0"/>
              <a:t>Non-Stick contact surface</a:t>
            </a:r>
          </a:p>
          <a:p>
            <a:pPr lvl="1"/>
            <a:r>
              <a:rPr lang="en-US" dirty="0"/>
              <a:t>Ultra smooth bacteria free tube</a:t>
            </a:r>
          </a:p>
        </p:txBody>
      </p:sp>
      <p:pic>
        <p:nvPicPr>
          <p:cNvPr id="4" name="Picture 5" descr="RF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9"/>
          <a:stretch>
            <a:fillRect/>
          </a:stretch>
        </p:blipFill>
        <p:spPr bwMode="auto">
          <a:xfrm>
            <a:off x="6307138" y="2273300"/>
            <a:ext cx="28368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RFRTP</a:t>
            </a:r>
            <a:br>
              <a:rPr lang="en-US" dirty="0"/>
            </a:br>
            <a:r>
              <a:rPr lang="en-US" sz="2200" dirty="0"/>
              <a:t>Smoothbore Heavy Wall PTFE Lined EPDM Rubber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4"/>
            <a:ext cx="8229600" cy="46484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Seamless white heavy wall </a:t>
            </a:r>
            <a:br>
              <a:rPr lang="en-US" dirty="0"/>
            </a:br>
            <a:r>
              <a:rPr lang="en-US" dirty="0"/>
              <a:t>PTFE</a:t>
            </a:r>
          </a:p>
          <a:p>
            <a:r>
              <a:rPr lang="en-US" dirty="0"/>
              <a:t>Cover: EPDM rubber (abrasion </a:t>
            </a:r>
            <a:br>
              <a:rPr lang="en-US" dirty="0"/>
            </a:br>
            <a:r>
              <a:rPr lang="en-US" dirty="0"/>
              <a:t>resistant)</a:t>
            </a:r>
          </a:p>
          <a:p>
            <a:r>
              <a:rPr lang="en-US" dirty="0"/>
              <a:t>Reinforcement: Multiple braids, helical wire</a:t>
            </a:r>
          </a:p>
          <a:p>
            <a:r>
              <a:rPr lang="en-US" dirty="0"/>
              <a:t>Temperature Range: -20ºF to 300ºF (-29ºC to 149ºC)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Resistant to ozone, chemical and abrasion</a:t>
            </a:r>
          </a:p>
          <a:p>
            <a:pPr lvl="1"/>
            <a:r>
              <a:rPr lang="en-US" dirty="0"/>
              <a:t>Outstanding flexibility</a:t>
            </a:r>
          </a:p>
          <a:p>
            <a:pPr lvl="1"/>
            <a:r>
              <a:rPr lang="en-US" dirty="0"/>
              <a:t>Ultra smooth bacteria free tube</a:t>
            </a:r>
          </a:p>
        </p:txBody>
      </p:sp>
      <p:pic>
        <p:nvPicPr>
          <p:cNvPr id="4" name="Picture 5" descr="RF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9"/>
          <a:stretch>
            <a:fillRect/>
          </a:stretch>
        </p:blipFill>
        <p:spPr bwMode="auto">
          <a:xfrm>
            <a:off x="6307138" y="2273300"/>
            <a:ext cx="28368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RFSTS</a:t>
            </a:r>
            <a:br>
              <a:rPr lang="en-US" dirty="0"/>
            </a:br>
            <a:r>
              <a:rPr lang="en-US" sz="2200" dirty="0"/>
              <a:t>Smoothbore PTFE Lined Hose with Stainless Steel Braided </a:t>
            </a:r>
            <a:br>
              <a:rPr lang="en-US" sz="2200" dirty="0"/>
            </a:br>
            <a:r>
              <a:rPr lang="en-US" sz="2200" dirty="0"/>
              <a:t>and Clear Silicone Outer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63388"/>
          </a:xfrm>
        </p:spPr>
        <p:txBody>
          <a:bodyPr>
            <a:normAutofit/>
          </a:bodyPr>
          <a:lstStyle/>
          <a:p>
            <a:r>
              <a:rPr lang="en-US" dirty="0"/>
              <a:t>Tube: Seamless White PTFE</a:t>
            </a:r>
          </a:p>
          <a:p>
            <a:r>
              <a:rPr lang="en-US" dirty="0"/>
              <a:t>Cover: Braided stainless Steel and </a:t>
            </a:r>
            <a:br>
              <a:rPr lang="en-US" dirty="0"/>
            </a:br>
            <a:r>
              <a:rPr lang="en-US" dirty="0"/>
              <a:t>clear silicone outer cover</a:t>
            </a:r>
          </a:p>
          <a:p>
            <a:r>
              <a:rPr lang="en-US" dirty="0"/>
              <a:t>Temperature Range: -20ºF to 350ºF (-29ºC to 176ºC)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Silicone cover acts as thermal insulator</a:t>
            </a:r>
          </a:p>
          <a:p>
            <a:pPr lvl="1"/>
            <a:r>
              <a:rPr lang="en-US" dirty="0"/>
              <a:t>Non-stick contact surface will not contaminate contacted substances</a:t>
            </a:r>
          </a:p>
          <a:p>
            <a:pPr lvl="1"/>
            <a:r>
              <a:rPr lang="en-US" dirty="0"/>
              <a:t>Can be steam cleaned</a:t>
            </a:r>
          </a:p>
        </p:txBody>
      </p:sp>
      <p:pic>
        <p:nvPicPr>
          <p:cNvPr id="4" name="Picture 6" descr="RFS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9"/>
          <a:stretch>
            <a:fillRect/>
          </a:stretch>
        </p:blipFill>
        <p:spPr bwMode="auto">
          <a:xfrm>
            <a:off x="6251575" y="2205945"/>
            <a:ext cx="28924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5C08-0C41-784B-92D4-29286E10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RFTFP – </a:t>
            </a:r>
            <a:r>
              <a:rPr lang="en-US" dirty="0" err="1"/>
              <a:t>Tuf</a:t>
            </a:r>
            <a:r>
              <a:rPr lang="en-US" dirty="0"/>
              <a:t>-Flex®</a:t>
            </a:r>
            <a:br>
              <a:rPr lang="en-US" dirty="0"/>
            </a:br>
            <a:r>
              <a:rPr lang="en-US" sz="2200" dirty="0"/>
              <a:t>Smoothbore PTFE Lined Hose with Synthetic Plies </a:t>
            </a:r>
            <a:br>
              <a:rPr lang="en-US" sz="2200" dirty="0"/>
            </a:br>
            <a:r>
              <a:rPr lang="en-US" sz="2200" dirty="0"/>
              <a:t>and Stainless Steel Wire Helix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2ACD-1014-1140-BF43-02FFC374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331429"/>
          </a:xfrm>
        </p:spPr>
        <p:txBody>
          <a:bodyPr>
            <a:normAutofit/>
          </a:bodyPr>
          <a:lstStyle/>
          <a:p>
            <a:r>
              <a:rPr lang="en-US" dirty="0"/>
              <a:t>Tube: Seamless White PTFE</a:t>
            </a:r>
          </a:p>
          <a:p>
            <a:r>
              <a:rPr lang="en-US" dirty="0"/>
              <a:t>Cover: White Silicone</a:t>
            </a:r>
          </a:p>
          <a:p>
            <a:r>
              <a:rPr lang="en-US" dirty="0"/>
              <a:t>Reinforcement: Synthetic Plies </a:t>
            </a:r>
            <a:br>
              <a:rPr lang="en-US" dirty="0"/>
            </a:br>
            <a:r>
              <a:rPr lang="en-US" dirty="0"/>
              <a:t>and Stainless Steel Wire Helix</a:t>
            </a:r>
          </a:p>
          <a:p>
            <a:r>
              <a:rPr lang="en-US" dirty="0"/>
              <a:t>Temperature Range: -40ºF to 300ºF (-40ºC to 149ºC)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Superior cleanability</a:t>
            </a:r>
          </a:p>
          <a:p>
            <a:pPr lvl="1"/>
            <a:r>
              <a:rPr lang="en-US" dirty="0"/>
              <a:t>Excellent thermal properties</a:t>
            </a:r>
          </a:p>
          <a:p>
            <a:pPr lvl="1"/>
            <a:r>
              <a:rPr lang="en-US" dirty="0"/>
              <a:t>Ultra smooth bacteria</a:t>
            </a:r>
          </a:p>
          <a:p>
            <a:endParaRPr lang="en-US" dirty="0"/>
          </a:p>
        </p:txBody>
      </p:sp>
      <p:pic>
        <p:nvPicPr>
          <p:cNvPr id="4" name="Picture 6" descr="RFTF.jpg">
            <a:extLst>
              <a:ext uri="{FF2B5EF4-FFF2-40B4-BE49-F238E27FC236}">
                <a16:creationId xmlns:a16="http://schemas.microsoft.com/office/drawing/2014/main" id="{A7E0BA77-4F33-894E-AA87-9E5E2B4DB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>
            <a:fillRect/>
          </a:stretch>
        </p:blipFill>
        <p:spPr bwMode="auto">
          <a:xfrm>
            <a:off x="6250250" y="2209536"/>
            <a:ext cx="2893750" cy="14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RFSB</a:t>
            </a:r>
            <a:br>
              <a:rPr lang="en-US" dirty="0"/>
            </a:br>
            <a:r>
              <a:rPr lang="en-US" sz="2200" dirty="0"/>
              <a:t>Smoothbore Platinum Cured Silicone Hose with Braid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05686"/>
          </a:xfrm>
        </p:spPr>
        <p:txBody>
          <a:bodyPr>
            <a:normAutofit fontScale="92500"/>
          </a:bodyPr>
          <a:lstStyle/>
          <a:p>
            <a:r>
              <a:rPr lang="en-US" dirty="0"/>
              <a:t>Tube: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Cover: Platinum Cured Silicone</a:t>
            </a:r>
          </a:p>
          <a:p>
            <a:r>
              <a:rPr lang="en-US" dirty="0"/>
              <a:t>Reinforcement: Polyester Braid</a:t>
            </a:r>
          </a:p>
          <a:p>
            <a:r>
              <a:rPr lang="en-US" dirty="0"/>
              <a:t>Temperature Range: -100ºF to 350ºF (-73ºC to 176ºC)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Ultra flexible</a:t>
            </a:r>
          </a:p>
          <a:p>
            <a:pPr lvl="1"/>
            <a:r>
              <a:rPr lang="en-US" dirty="0" err="1"/>
              <a:t>Sterilizable</a:t>
            </a:r>
            <a:r>
              <a:rPr lang="en-US" dirty="0"/>
              <a:t> by autoclave, CIP, SIP and gamma radiation processes</a:t>
            </a:r>
          </a:p>
          <a:p>
            <a:pPr lvl="1"/>
            <a:r>
              <a:rPr lang="en-US" dirty="0"/>
              <a:t>Will not impart taste or odor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10945" b="7361"/>
          <a:stretch/>
        </p:blipFill>
        <p:spPr bwMode="auto">
          <a:xfrm>
            <a:off x="6125743" y="2209535"/>
            <a:ext cx="3018257" cy="10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9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RFSBX</a:t>
            </a:r>
            <a:br>
              <a:rPr lang="en-US" dirty="0"/>
            </a:br>
            <a:r>
              <a:rPr lang="en-US" sz="2200" dirty="0"/>
              <a:t>Medical Grade Smoothbore Peroxide Cured Silicone Hose </a:t>
            </a:r>
            <a:br>
              <a:rPr lang="en-US" sz="2200" dirty="0"/>
            </a:br>
            <a:r>
              <a:rPr lang="en-US" sz="2200" dirty="0"/>
              <a:t>with Braided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471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Smoothbore Peroxide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Cover: Peroxide Cured Silicone</a:t>
            </a:r>
          </a:p>
          <a:p>
            <a:r>
              <a:rPr lang="en-US" dirty="0"/>
              <a:t>Reinforcement: Polyester Braid</a:t>
            </a:r>
          </a:p>
          <a:p>
            <a:r>
              <a:rPr lang="en-US" dirty="0"/>
              <a:t>Temperature Range: -80ºF to 350ºF (-62ºC to 176ºC)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Translucent natural color for visual contact with the flow</a:t>
            </a:r>
          </a:p>
          <a:p>
            <a:pPr lvl="1"/>
            <a:r>
              <a:rPr lang="en-US" dirty="0"/>
              <a:t>Will not impart taste or odor</a:t>
            </a:r>
          </a:p>
          <a:p>
            <a:pPr lvl="1"/>
            <a:r>
              <a:rPr lang="en-US" dirty="0"/>
              <a:t>All ingredients are non-toxic and FDA sanctioned for use with food contact surfaces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1922" b="6670"/>
          <a:stretch/>
        </p:blipFill>
        <p:spPr bwMode="auto">
          <a:xfrm>
            <a:off x="6416260" y="2209535"/>
            <a:ext cx="2727740" cy="11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3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RFSBHP</a:t>
            </a:r>
            <a:br>
              <a:rPr lang="en-US" dirty="0"/>
            </a:br>
            <a:r>
              <a:rPr lang="en-US" sz="2200" dirty="0"/>
              <a:t>Smoothbore Platinum Cured High Pressure Silicone Hose </a:t>
            </a:r>
            <a:br>
              <a:rPr lang="en-US" sz="2200" dirty="0"/>
            </a:br>
            <a:r>
              <a:rPr lang="en-US" sz="2200" dirty="0"/>
              <a:t>with Double Braid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21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Cover: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Reinforcement: Polyester Braid</a:t>
            </a:r>
          </a:p>
          <a:p>
            <a:r>
              <a:rPr lang="en-US" dirty="0"/>
              <a:t>Temperature Range: -100ºF to 350ºF (-73ºC to 176ºC)</a:t>
            </a:r>
          </a:p>
          <a:p>
            <a:r>
              <a:rPr lang="en-US" dirty="0"/>
              <a:t>Features: </a:t>
            </a:r>
          </a:p>
          <a:p>
            <a:pPr lvl="1"/>
            <a:r>
              <a:rPr lang="en-US" dirty="0"/>
              <a:t>Smoothbore with braid reinforcement for increased working pressures</a:t>
            </a:r>
          </a:p>
          <a:p>
            <a:pPr lvl="1"/>
            <a:r>
              <a:rPr lang="en-US" dirty="0"/>
              <a:t>Superior flexibility</a:t>
            </a:r>
          </a:p>
          <a:p>
            <a:pPr lvl="1"/>
            <a:r>
              <a:rPr lang="en-US" dirty="0"/>
              <a:t>Hardness value: core – 70 Shore A, outer cover – 60 Shore 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11484" b="4911"/>
          <a:stretch/>
        </p:blipFill>
        <p:spPr bwMode="auto">
          <a:xfrm>
            <a:off x="6383058" y="2307442"/>
            <a:ext cx="2768880" cy="11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RFS4P</a:t>
            </a:r>
            <a:br>
              <a:rPr lang="en-US" dirty="0"/>
            </a:br>
            <a:r>
              <a:rPr lang="en-US" sz="2200" dirty="0"/>
              <a:t>Smoothbore Platinum Cured Silicone Hose with 4-Ply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471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Cover: Smoothbore Platinum Cured </a:t>
            </a:r>
            <a:br>
              <a:rPr lang="en-US" dirty="0"/>
            </a:br>
            <a:r>
              <a:rPr lang="en-US" dirty="0"/>
              <a:t>Silicone</a:t>
            </a:r>
          </a:p>
          <a:p>
            <a:r>
              <a:rPr lang="en-US" dirty="0"/>
              <a:t>Reinforcement: Polyester Brain</a:t>
            </a:r>
          </a:p>
          <a:p>
            <a:r>
              <a:rPr lang="en-US" dirty="0"/>
              <a:t>Temperature Range: -100ºF to 350ºF (-73ºC to 176ºC)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Smoothbore with braid reinforcement for increased working pressures</a:t>
            </a:r>
          </a:p>
          <a:p>
            <a:pPr lvl="1"/>
            <a:r>
              <a:rPr lang="en-US" dirty="0"/>
              <a:t>Superior flexibility</a:t>
            </a:r>
          </a:p>
          <a:p>
            <a:pPr lvl="1"/>
            <a:r>
              <a:rPr lang="en-US" dirty="0"/>
              <a:t>Cleanroom manufacturing and packaged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1725" b="6071"/>
          <a:stretch/>
        </p:blipFill>
        <p:spPr bwMode="auto">
          <a:xfrm>
            <a:off x="6466062" y="2209535"/>
            <a:ext cx="2685876" cy="112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97</Words>
  <Application>Microsoft Macintosh PowerPoint</Application>
  <PresentationFormat>On-screen Show (4:3)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Pharmaceutical  Related Hose</vt:lpstr>
      <vt:lpstr>RFRT Smoothbore FEP Lined EPDM Rubber Covered Hose</vt:lpstr>
      <vt:lpstr>RFRTP Smoothbore Heavy Wall PTFE Lined EPDM Rubber Hose</vt:lpstr>
      <vt:lpstr>RFSTS Smoothbore PTFE Lined Hose with Stainless Steel Braided  and Clear Silicone Outer Cover</vt:lpstr>
      <vt:lpstr>RFTFP – Tuf-Flex® Smoothbore PTFE Lined Hose with Synthetic Plies  and Stainless Steel Wire Helix</vt:lpstr>
      <vt:lpstr>RFSB Smoothbore Platinum Cured Silicone Hose with Braid Reinforcement</vt:lpstr>
      <vt:lpstr>RFSBX Medical Grade Smoothbore Peroxide Cured Silicone Hose  with Braided Reinforcement</vt:lpstr>
      <vt:lpstr>RFSBHP Smoothbore Platinum Cured High Pressure Silicone Hose  with Double Braid Reinforcement</vt:lpstr>
      <vt:lpstr>RFS4P Smoothbore Platinum Cured Silicone Hose with 4-Ply Reinforcement</vt:lpstr>
      <vt:lpstr>RFSV Smoothbore Platinum Cured Silicone Hose with Wire Reinforcement</vt:lpstr>
      <vt:lpstr>RFSVOC Smoothbore Platinum Silicone Hose with Wire Reinforcement  and Silicone Outer Convoluted Cover</vt:lpstr>
      <vt:lpstr>Certificates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69</cp:revision>
  <dcterms:created xsi:type="dcterms:W3CDTF">2017-08-15T13:57:47Z</dcterms:created>
  <dcterms:modified xsi:type="dcterms:W3CDTF">2018-07-20T18:44:04Z</dcterms:modified>
</cp:coreProperties>
</file>