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99" r:id="rId4"/>
    <p:sldId id="300" r:id="rId5"/>
    <p:sldId id="30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96"/>
    <p:restoredTop sz="94658"/>
  </p:normalViewPr>
  <p:slideViewPr>
    <p:cSldViewPr snapToGrid="0" snapToObjects="1">
      <p:cViewPr varScale="1">
        <p:scale>
          <a:sx n="192" d="100"/>
          <a:sy n="192" d="100"/>
        </p:scale>
        <p:origin x="36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65365-8453-0E44-AD67-50B17D127F6B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14B463-D9CC-5348-AA84-1129A01577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67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8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26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6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7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93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8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9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eader.png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" r="693"/>
          <a:stretch/>
        </p:blipFill>
        <p:spPr>
          <a:xfrm>
            <a:off x="0" y="0"/>
            <a:ext cx="9166024" cy="145981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37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09535"/>
            <a:ext cx="8229600" cy="39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0C46E-AD8D-924D-A009-D3ADD5F2FAD1}" type="datetimeFigureOut">
              <a:rPr lang="en-US" smtClean="0"/>
              <a:t>7/17/18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B2F3C-08B7-1740-9E04-6C28046BB47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2122374"/>
            <a:ext cx="8229600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388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 advClick="0" advTm="60000">
        <p14:flip dir="r"/>
      </p:transition>
    </mc:Choice>
    <mc:Fallback xmlns="">
      <p:transition xmlns:p14="http://schemas.microsoft.com/office/powerpoint/2010/main" spd="slow" advClick="0" advTm="60000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562" y="2130425"/>
            <a:ext cx="8224592" cy="1470025"/>
          </a:xfrm>
        </p:spPr>
        <p:txBody>
          <a:bodyPr>
            <a:noAutofit/>
          </a:bodyPr>
          <a:lstStyle/>
          <a:p>
            <a:r>
              <a:rPr lang="en-US" sz="6000" dirty="0"/>
              <a:t>About Rubber Fab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Leading Innovator of Sanitary Gaskets, Hoses, Hose Assemblies and Pump Parts</a:t>
            </a:r>
          </a:p>
        </p:txBody>
      </p:sp>
    </p:spTree>
    <p:extLst>
      <p:ext uri="{BB962C8B-B14F-4D97-AF65-F5344CB8AC3E}">
        <p14:creationId xmlns:p14="http://schemas.microsoft.com/office/powerpoint/2010/main" val="244841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30000"/>
    </mc:Choice>
    <mc:Fallback xmlns="">
      <p:transition xmlns:p14="http://schemas.microsoft.com/office/powerpoint/2010/main" advClick="0" advTm="3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Rubber Fab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35217"/>
            <a:ext cx="8229600" cy="1437861"/>
          </a:xfrm>
        </p:spPr>
        <p:txBody>
          <a:bodyPr>
            <a:normAutofit/>
          </a:bodyPr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Founded in 1995 by Robert DuPont, Sr. and Patrick </a:t>
            </a:r>
            <a:r>
              <a:rPr lang="en-US" altLang="en-US" sz="2400" dirty="0" err="1">
                <a:ea typeface="ＭＳ Ｐゴシック" panose="020B0600070205080204" pitchFamily="34" charset="-128"/>
              </a:rPr>
              <a:t>Parisi</a:t>
            </a:r>
            <a:endParaRPr lang="en-US" altLang="en-US" sz="2400" dirty="0">
              <a:ea typeface="ＭＳ Ｐゴシック" panose="020B0600070205080204" pitchFamily="34" charset="-128"/>
            </a:endParaRP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Relocated to our state of the art facility in Sparta, NJ in 2008.</a:t>
            </a:r>
          </a:p>
          <a:p>
            <a:r>
              <a:rPr lang="en-US" altLang="en-US" sz="2400" dirty="0">
                <a:ea typeface="ＭＳ Ｐゴシック" panose="020B0600070205080204" pitchFamily="34" charset="-128"/>
              </a:rPr>
              <a:t>Took over the entire building to expand capabilities in 2016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A90789-1B41-B144-8A4E-FAB99D1A4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359" y="2261505"/>
            <a:ext cx="5977282" cy="2635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33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Garlock Acquires Rubber Fab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GB" altLang="en-US" sz="2400" dirty="0" err="1">
                <a:ea typeface="ＭＳ Ｐゴシック" panose="020B0600070205080204" pitchFamily="34" charset="-128"/>
              </a:rPr>
              <a:t>EnPro</a:t>
            </a:r>
            <a:r>
              <a:rPr lang="en-GB" altLang="en-US" sz="2400" dirty="0">
                <a:ea typeface="ＭＳ Ｐゴシック" panose="020B0600070205080204" pitchFamily="34" charset="-128"/>
              </a:rPr>
              <a:t> Industries Inc., a leading manufacturer of engineered industrial products, announced it has acquired the assets of Rubber Fab Gasket &amp;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Molding</a:t>
            </a:r>
            <a:r>
              <a:rPr lang="en-GB" altLang="en-US" sz="2400" dirty="0">
                <a:ea typeface="ＭＳ Ｐゴシック" panose="020B0600070205080204" pitchFamily="34" charset="-128"/>
              </a:rPr>
              <a:t>, Inc., a privately-held company offering a full range of high performance sanitary gaskets, hoses and fittings for the hygienic process industries. Rubber Fab will become part of </a:t>
            </a:r>
            <a:r>
              <a:rPr lang="en-GB" altLang="en-US" sz="2400" dirty="0" err="1">
                <a:ea typeface="ＭＳ Ｐゴシック" panose="020B0600070205080204" pitchFamily="34" charset="-128"/>
              </a:rPr>
              <a:t>EnPro’s</a:t>
            </a:r>
            <a:r>
              <a:rPr lang="en-GB" altLang="en-US" sz="2400" dirty="0">
                <a:ea typeface="ＭＳ Ｐゴシック" panose="020B0600070205080204" pitchFamily="34" charset="-128"/>
              </a:rPr>
              <a:t> Garlock Family of Companies, a leading global supplier of high performance sealing and fluid handling products to the chemical, power generation and oil &amp; gas markets. </a:t>
            </a: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373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Fab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92626"/>
            <a:ext cx="8229600" cy="3833536"/>
          </a:xfrm>
        </p:spPr>
        <p:txBody>
          <a:bodyPr>
            <a:normAutofit lnSpcReduction="10000"/>
          </a:bodyPr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Leading innovator of high quality sanitary gaskets, hoses, hose assemblies, tubing, pump and filler machine components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Products made in a wide range of high purity and metal detectable and x-ray inspectable elastomeric materials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Trademarked products include </a:t>
            </a:r>
            <a:r>
              <a:rPr lang="en-US" altLang="en-US" dirty="0" err="1">
                <a:ea typeface="ＭＳ Ｐゴシック" panose="020B0600070205080204" pitchFamily="34" charset="-128"/>
              </a:rPr>
              <a:t>Tuf</a:t>
            </a:r>
            <a:r>
              <a:rPr lang="en-US" altLang="en-US" dirty="0">
                <a:ea typeface="ＭＳ Ｐゴシック" panose="020B0600070205080204" pitchFamily="34" charset="-128"/>
              </a:rPr>
              <a:t>-Steel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Tuf</a:t>
            </a:r>
            <a:r>
              <a:rPr lang="en-US" altLang="en-US" dirty="0">
                <a:ea typeface="ＭＳ Ｐゴシック" panose="020B0600070205080204" pitchFamily="34" charset="-128"/>
              </a:rPr>
              <a:t>-Flex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dirty="0">
                <a:ea typeface="ＭＳ Ｐゴシック" panose="020B0600070205080204" pitchFamily="34" charset="-128"/>
              </a:rPr>
              <a:t>, Torque-Rite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dirty="0">
                <a:ea typeface="ＭＳ Ｐゴシック" panose="020B0600070205080204" pitchFamily="34" charset="-128"/>
              </a:rPr>
              <a:t>, Smart Gasket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dirty="0">
                <a:ea typeface="ＭＳ Ｐゴシック" panose="020B0600070205080204" pitchFamily="34" charset="-128"/>
              </a:rPr>
              <a:t>, </a:t>
            </a:r>
            <a:r>
              <a:rPr lang="en-US" altLang="en-US" dirty="0" err="1">
                <a:ea typeface="ＭＳ Ｐゴシック" panose="020B0600070205080204" pitchFamily="34" charset="-128"/>
              </a:rPr>
              <a:t>Detectomer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r>
              <a:rPr lang="en-US" altLang="en-US" dirty="0">
                <a:ea typeface="ＭＳ Ｐゴシック" panose="020B0600070205080204" pitchFamily="34" charset="-128"/>
              </a:rPr>
              <a:t>, and ADI Free</a:t>
            </a:r>
            <a:r>
              <a:rPr lang="en-US" altLang="en-US" baseline="30000" dirty="0">
                <a:ea typeface="ＭＳ Ｐゴシック" panose="020B0600070205080204" pitchFamily="34" charset="-128"/>
              </a:rPr>
              <a:t>®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80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Rubber Fab Patents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Torque-Rite Patent #6,082,941</a:t>
            </a:r>
          </a:p>
          <a:p>
            <a:r>
              <a:rPr lang="en-US" dirty="0"/>
              <a:t>Biological Indicator Patent #6,927,058</a:t>
            </a:r>
          </a:p>
          <a:p>
            <a:r>
              <a:rPr lang="en-US" dirty="0"/>
              <a:t>Metal Detectable Patent #7,390,580</a:t>
            </a:r>
          </a:p>
          <a:p>
            <a:r>
              <a:rPr lang="en-US" dirty="0" err="1"/>
              <a:t>Detectomer</a:t>
            </a:r>
            <a:r>
              <a:rPr lang="en-US" dirty="0"/>
              <a:t>®/X-ray Inspectable Patent #9,701,827</a:t>
            </a:r>
          </a:p>
        </p:txBody>
      </p:sp>
    </p:spTree>
    <p:extLst>
      <p:ext uri="{BB962C8B-B14F-4D97-AF65-F5344CB8AC3E}">
        <p14:creationId xmlns:p14="http://schemas.microsoft.com/office/powerpoint/2010/main" val="267720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60000"/>
    </mc:Choice>
    <mc:Fallback xmlns="">
      <p:transition xmlns:p14="http://schemas.microsoft.com/office/powerpoint/2010/main" advClick="0" advTm="6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227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Office Theme</vt:lpstr>
      <vt:lpstr>About Rubber Fab</vt:lpstr>
      <vt:lpstr>About Rubber Fab</vt:lpstr>
      <vt:lpstr>Garlock Acquires Rubber Fab</vt:lpstr>
      <vt:lpstr>Rubber Fab Overview</vt:lpstr>
      <vt:lpstr>Rubber Fab Patents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Fenimore</dc:creator>
  <cp:lastModifiedBy>Jennifer Fenimore</cp:lastModifiedBy>
  <cp:revision>67</cp:revision>
  <dcterms:created xsi:type="dcterms:W3CDTF">2017-08-15T13:57:47Z</dcterms:created>
  <dcterms:modified xsi:type="dcterms:W3CDTF">2018-07-17T15:40:45Z</dcterms:modified>
</cp:coreProperties>
</file>