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7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6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65365-8453-0E44-AD67-50B17D127F6B}" type="datetimeFigureOut">
              <a:rPr lang="en-US" smtClean="0"/>
              <a:t>8/7/19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4B463-D9CC-5348-AA84-1129A0157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8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8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2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1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6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7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3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1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9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ader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" r="693"/>
          <a:stretch/>
        </p:blipFill>
        <p:spPr>
          <a:xfrm>
            <a:off x="0" y="0"/>
            <a:ext cx="9166024" cy="14598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793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535"/>
            <a:ext cx="8229600" cy="3916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0C46E-AD8D-924D-A009-D3ADD5F2FAD1}" type="datetimeFigureOut">
              <a:rPr lang="en-US" smtClean="0"/>
              <a:t>8/7/19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B2F3C-08B7-1740-9E04-6C28046BB47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2122374"/>
            <a:ext cx="8229600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38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 advTm="60000">
        <p14:flip dir="r"/>
      </p:transition>
    </mc:Choice>
    <mc:Fallback xmlns="">
      <p:transition xmlns:p14="http://schemas.microsoft.com/office/powerpoint/2010/main" spd="slow" advClick="0" advTm="60000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Golden Bridge Hose Support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2E6A2B-8374-2B4C-85D3-93261621A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085" y="3575407"/>
            <a:ext cx="3847916" cy="32207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535"/>
            <a:ext cx="8229600" cy="449949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/>
              <a:t>New</a:t>
            </a:r>
            <a:r>
              <a:rPr lang="en-US" dirty="0"/>
              <a:t> two piece design made with an impact and abrasion resistant </a:t>
            </a:r>
            <a:r>
              <a:rPr lang="en-US" dirty="0" err="1"/>
              <a:t>thermo</a:t>
            </a:r>
            <a:r>
              <a:rPr lang="en-US" dirty="0"/>
              <a:t> plastic</a:t>
            </a:r>
          </a:p>
          <a:p>
            <a:r>
              <a:rPr lang="en-US" dirty="0"/>
              <a:t>Safety yellow for high visibility</a:t>
            </a:r>
          </a:p>
          <a:p>
            <a:r>
              <a:rPr lang="en-US" dirty="0"/>
              <a:t>Supports and elevates hose and </a:t>
            </a:r>
            <a:br>
              <a:rPr lang="en-US" dirty="0"/>
            </a:br>
            <a:r>
              <a:rPr lang="en-US" dirty="0"/>
              <a:t>sanitary stainless steel piping systems</a:t>
            </a:r>
          </a:p>
          <a:p>
            <a:r>
              <a:rPr lang="en-US" dirty="0"/>
              <a:t>Eliminates hose abrasion</a:t>
            </a:r>
          </a:p>
          <a:p>
            <a:r>
              <a:rPr lang="en-US" dirty="0"/>
              <a:t>Protects hose fittings from damage</a:t>
            </a:r>
          </a:p>
          <a:p>
            <a:r>
              <a:rPr lang="en-US" dirty="0"/>
              <a:t>Open face design eliminates </a:t>
            </a:r>
            <a:br>
              <a:rPr lang="en-US" dirty="0"/>
            </a:br>
            <a:r>
              <a:rPr lang="en-US" dirty="0"/>
              <a:t>bacterial entrapment during wash </a:t>
            </a:r>
            <a:br>
              <a:rPr lang="en-US" dirty="0"/>
            </a:br>
            <a:r>
              <a:rPr lang="en-US" dirty="0"/>
              <a:t>down allowing wash fluids to reach </a:t>
            </a:r>
            <a:br>
              <a:rPr lang="en-US" dirty="0"/>
            </a:br>
            <a:r>
              <a:rPr lang="en-US" dirty="0"/>
              <a:t>floor drain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0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0"/>
    </mc:Choice>
    <mc:Fallback xmlns="">
      <p:transition advClick="0" advTm="6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27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Golden Bridge Hose Support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Fenimore</dc:creator>
  <cp:lastModifiedBy>Jennifer Fenimore</cp:lastModifiedBy>
  <cp:revision>74</cp:revision>
  <dcterms:created xsi:type="dcterms:W3CDTF">2017-08-15T13:57:47Z</dcterms:created>
  <dcterms:modified xsi:type="dcterms:W3CDTF">2019-08-07T20:14:41Z</dcterms:modified>
</cp:coreProperties>
</file>